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50" r:id="rId2"/>
    <p:sldId id="351" r:id="rId3"/>
    <p:sldId id="352" r:id="rId4"/>
    <p:sldId id="382" r:id="rId5"/>
    <p:sldId id="380" r:id="rId6"/>
    <p:sldId id="381" r:id="rId7"/>
    <p:sldId id="379" r:id="rId8"/>
    <p:sldId id="412" r:id="rId9"/>
    <p:sldId id="377" r:id="rId10"/>
    <p:sldId id="378" r:id="rId11"/>
    <p:sldId id="376" r:id="rId12"/>
    <p:sldId id="282" r:id="rId13"/>
    <p:sldId id="373" r:id="rId14"/>
    <p:sldId id="375" r:id="rId15"/>
    <p:sldId id="339" r:id="rId16"/>
    <p:sldId id="483" r:id="rId17"/>
    <p:sldId id="484" r:id="rId18"/>
    <p:sldId id="340" r:id="rId19"/>
    <p:sldId id="338" r:id="rId20"/>
    <p:sldId id="341" r:id="rId21"/>
    <p:sldId id="414" r:id="rId22"/>
    <p:sldId id="342" r:id="rId23"/>
    <p:sldId id="416" r:id="rId24"/>
    <p:sldId id="486" r:id="rId25"/>
    <p:sldId id="417" r:id="rId26"/>
    <p:sldId id="418" r:id="rId27"/>
    <p:sldId id="480" r:id="rId28"/>
    <p:sldId id="482" r:id="rId29"/>
    <p:sldId id="407" r:id="rId30"/>
    <p:sldId id="408" r:id="rId31"/>
    <p:sldId id="421" r:id="rId32"/>
    <p:sldId id="419" r:id="rId33"/>
    <p:sldId id="294" r:id="rId34"/>
    <p:sldId id="297" r:id="rId35"/>
    <p:sldId id="478" r:id="rId36"/>
    <p:sldId id="481" r:id="rId37"/>
    <p:sldId id="487" r:id="rId38"/>
    <p:sldId id="488" r:id="rId39"/>
    <p:sldId id="489" r:id="rId40"/>
    <p:sldId id="477" r:id="rId41"/>
    <p:sldId id="479" r:id="rId42"/>
    <p:sldId id="485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BC"/>
    <a:srgbClr val="161818"/>
    <a:srgbClr val="CDC7B6"/>
    <a:srgbClr val="131513"/>
    <a:srgbClr val="B8221B"/>
    <a:srgbClr val="7F7F7F"/>
    <a:srgbClr val="05050B"/>
    <a:srgbClr val="101013"/>
    <a:srgbClr val="444444"/>
    <a:srgbClr val="072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100" d="100"/>
          <a:sy n="100" d="100"/>
        </p:scale>
        <p:origin x="30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7BCD1-F7F5-D21C-829D-6F09C6F11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32401-BE4C-82B2-63C7-933B74D4E3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691DDB-EA94-EA47-E268-900CB1EAF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6E2C15-E31E-E405-34B8-80D652736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5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8.wdp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2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16" y="2134159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331283" y="269772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E1A3863-72BA-423A-726B-F5B4A129F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CA607A-9F9F-5E4B-4A4A-C0424E8172A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F69FC3-FF85-0057-2904-F23BF574A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43" y="1640114"/>
            <a:ext cx="5167443" cy="4085771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1101524" y="0"/>
            <a:ext cx="9988952" cy="68420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2E88E51-1B55-88E4-8DBA-91E9E4F89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775" y="0"/>
            <a:ext cx="8156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70DE4-7518-90C1-A275-1676E5E0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BCA65E5-88D6-C40D-A6D4-FF1864770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2690117" y="317500"/>
            <a:ext cx="7220439" cy="4945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4A46AE-63F8-E4A0-7E52-553EBA6A4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70"/>
          <a:stretch/>
        </p:blipFill>
        <p:spPr>
          <a:xfrm rot="5400000" flipV="1">
            <a:off x="6618277" y="-374926"/>
            <a:ext cx="2599854" cy="39847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DF0E93-44F8-2322-4FAA-965FAB2CE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078617" y="3041638"/>
            <a:ext cx="1737690" cy="1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44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29F37F1-F072-463C-265E-76708CCF4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39028" b="43524"/>
          <a:stretch/>
        </p:blipFill>
        <p:spPr>
          <a:xfrm rot="16200000">
            <a:off x="-310505" y="1942498"/>
            <a:ext cx="5189802" cy="3103421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A2AF82-568C-2E89-7F6E-63028D640580}"/>
              </a:ext>
            </a:extLst>
          </p:cNvPr>
          <p:cNvCxnSpPr>
            <a:cxnSpLocks/>
          </p:cNvCxnSpPr>
          <p:nvPr/>
        </p:nvCxnSpPr>
        <p:spPr>
          <a:xfrm>
            <a:off x="5181600" y="890938"/>
            <a:ext cx="3805382" cy="539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B748ED9-5D25-155B-B30D-B1351BA9271E}"/>
              </a:ext>
            </a:extLst>
          </p:cNvPr>
          <p:cNvCxnSpPr/>
          <p:nvPr/>
        </p:nvCxnSpPr>
        <p:spPr>
          <a:xfrm>
            <a:off x="720436" y="890938"/>
            <a:ext cx="3103419" cy="51865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328D3665-5F03-BE0D-3093-C23146BED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476" y="761769"/>
            <a:ext cx="3938357" cy="5334462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84019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927286" y="1811588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77821C-BE12-66AD-AE8B-2AB0A90F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1911928"/>
            <a:ext cx="3667203" cy="101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0B14C4-D3F8-5776-9183-9FE971DF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3642887"/>
            <a:ext cx="3667203" cy="1016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2F44E0-1802-BCD4-9503-15912585A9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6" t="56370" r="42850" b="27918"/>
          <a:stretch/>
        </p:blipFill>
        <p:spPr>
          <a:xfrm>
            <a:off x="3952797" y="5358111"/>
            <a:ext cx="3667203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F79A62-9840-34CC-4833-021C134DC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2264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7BAB2-CB83-0105-C22C-1F5A19E97078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DFCAA4-EB7C-29FA-EAFD-49536781518A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143514" y="1096237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3A14C3-E607-9423-1580-107395F4CB85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9C96D-F4E8-AF1A-ACC6-4606F90F4D34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4F7F8A-16A2-9035-06C9-672CD9BA48D2}"/>
              </a:ext>
            </a:extLst>
          </p:cNvPr>
          <p:cNvSpPr txBox="1"/>
          <p:nvPr/>
        </p:nvSpPr>
        <p:spPr>
          <a:xfrm>
            <a:off x="476231" y="42295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적을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A5F6B-40E8-8A94-59F6-F72C3E98FE2F}"/>
              </a:ext>
            </a:extLst>
          </p:cNvPr>
          <p:cNvSpPr txBox="1"/>
          <p:nvPr/>
        </p:nvSpPr>
        <p:spPr>
          <a:xfrm>
            <a:off x="7821057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F78CD6-1961-263F-665C-2ECDB4361A67}"/>
              </a:ext>
            </a:extLst>
          </p:cNvPr>
          <p:cNvSpPr txBox="1"/>
          <p:nvPr/>
        </p:nvSpPr>
        <p:spPr>
          <a:xfrm>
            <a:off x="10204221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9AD63-4F87-02A8-1400-9FC63BFA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9C6FA7-F26A-B892-D114-35D293060588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000AC0-83BC-365C-ECAF-6B198AF1F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66484"/>
          <a:stretch/>
        </p:blipFill>
        <p:spPr bwMode="auto">
          <a:xfrm>
            <a:off x="1955510" y="824613"/>
            <a:ext cx="8299927" cy="9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E7504F75-3B0B-53AC-F508-862156557F01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461C89-D87F-0597-7DA8-18929AF0955C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AD3FE-CEBA-3134-7DF1-B0EBA2B2A316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26B99-D0F0-FD8C-570E-80EB511C2D04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9E4974-3E9A-5E78-142F-F21D4A24BDC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EA6758-0C1E-BDDA-1F18-B747FFF4C5DB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5AD82E-112B-F597-656E-0EF7563577C7}"/>
              </a:ext>
            </a:extLst>
          </p:cNvPr>
          <p:cNvSpPr/>
          <p:nvPr/>
        </p:nvSpPr>
        <p:spPr>
          <a:xfrm>
            <a:off x="4532550" y="919188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A3088E-3725-C1C1-B624-381FA7BD197D}"/>
              </a:ext>
            </a:extLst>
          </p:cNvPr>
          <p:cNvSpPr txBox="1"/>
          <p:nvPr/>
        </p:nvSpPr>
        <p:spPr>
          <a:xfrm>
            <a:off x="4524529" y="119022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확인하세요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5D017-3F90-AA92-1EF5-555636D8E66B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5EAA6B-58D1-7030-8E2A-1F44E2EF4DAD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542B0C-34F6-79D9-C40C-B75D4582FC9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1A67F-7016-2FAA-4510-231C0B22921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9F4B57-13C1-A79A-11BD-0D011AFED15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1C4FE7-203D-3FE0-141F-784E3ABF007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15C7C86-2A7F-5A93-8585-4C6FC171C1AC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C72317C1-754D-2F1F-E26B-93BC7757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1BD55F5-AD69-F269-0671-144A9F6C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28925E3-E15C-6B7B-81EC-6E0BD9ABF7D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C83AD3A-F2F4-C231-77CF-01BDA85FAA8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80CDB-D1FE-5196-2F9F-164C5955EEE2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32D5D4-C12C-9CFC-B971-9F68B6117F56}"/>
              </a:ext>
            </a:extLst>
          </p:cNvPr>
          <p:cNvSpPr txBox="1"/>
          <p:nvPr/>
        </p:nvSpPr>
        <p:spPr>
          <a:xfrm>
            <a:off x="2966933" y="42264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5019FB-24C7-C9A0-77E5-AE4C05436B15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D927A3F-FE0B-441D-7795-4028885B1AD3}"/>
              </a:ext>
            </a:extLst>
          </p:cNvPr>
          <p:cNvSpPr txBox="1"/>
          <p:nvPr/>
        </p:nvSpPr>
        <p:spPr>
          <a:xfrm>
            <a:off x="476231" y="42295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적을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94D3FB-5CC2-FBF2-B17B-ACF29A2AA33B}"/>
              </a:ext>
            </a:extLst>
          </p:cNvPr>
          <p:cNvSpPr txBox="1"/>
          <p:nvPr/>
        </p:nvSpPr>
        <p:spPr>
          <a:xfrm>
            <a:off x="7821057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D3AB6A-6831-3F46-3FE2-7B203F52C988}"/>
              </a:ext>
            </a:extLst>
          </p:cNvPr>
          <p:cNvSpPr txBox="1"/>
          <p:nvPr/>
        </p:nvSpPr>
        <p:spPr>
          <a:xfrm>
            <a:off x="10204221" y="426501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처치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008C02-53FD-E43B-5C02-3EE295206C5A}"/>
              </a:ext>
            </a:extLst>
          </p:cNvPr>
          <p:cNvSpPr/>
          <p:nvPr/>
        </p:nvSpPr>
        <p:spPr>
          <a:xfrm rot="10800000">
            <a:off x="6972562" y="820173"/>
            <a:ext cx="3803268" cy="9863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C88274-14AC-7FD6-3AA0-648B8748062C}"/>
              </a:ext>
            </a:extLst>
          </p:cNvPr>
          <p:cNvSpPr/>
          <p:nvPr/>
        </p:nvSpPr>
        <p:spPr>
          <a:xfrm>
            <a:off x="1834422" y="805015"/>
            <a:ext cx="1727200" cy="101934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549EBD-A669-A0DC-A894-BCE4EC4FCADE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1ECA32-483F-E07C-5579-E65EE9F361E2}"/>
              </a:ext>
            </a:extLst>
          </p:cNvPr>
          <p:cNvSpPr/>
          <p:nvPr/>
        </p:nvSpPr>
        <p:spPr>
          <a:xfrm>
            <a:off x="4883329" y="1820044"/>
            <a:ext cx="2399216" cy="44104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1E159EF6-AEC8-1698-D847-32C5A40D2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2747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D79F880A-6768-814B-F6D6-DF9799CFA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82747"/>
            <a:ext cx="283346" cy="283346"/>
          </a:xfrm>
          <a:prstGeom prst="rect">
            <a:avLst/>
          </a:prstGeom>
        </p:spPr>
      </p:pic>
      <p:pic>
        <p:nvPicPr>
          <p:cNvPr id="6" name="그래픽 5" descr="사용자 단색으로 채워진">
            <a:extLst>
              <a:ext uri="{FF2B5EF4-FFF2-40B4-BE49-F238E27FC236}">
                <a16:creationId xmlns:a16="http://schemas.microsoft.com/office/drawing/2014/main" id="{A5EDC107-F2AF-C3E2-353F-60F74D801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236" y="5883961"/>
            <a:ext cx="283346" cy="283346"/>
          </a:xfrm>
          <a:prstGeom prst="rect">
            <a:avLst/>
          </a:prstGeom>
        </p:spPr>
      </p:pic>
      <p:pic>
        <p:nvPicPr>
          <p:cNvPr id="7" name="그래픽 6" descr="사용자 단색으로 채워진">
            <a:extLst>
              <a:ext uri="{FF2B5EF4-FFF2-40B4-BE49-F238E27FC236}">
                <a16:creationId xmlns:a16="http://schemas.microsoft.com/office/drawing/2014/main" id="{D0A0DDD1-5A2B-7C3B-59FD-5BD82AB9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3413" y="5883961"/>
            <a:ext cx="283346" cy="283346"/>
          </a:xfrm>
          <a:prstGeom prst="rect">
            <a:avLst/>
          </a:prstGeom>
        </p:spPr>
      </p:pic>
      <p:pic>
        <p:nvPicPr>
          <p:cNvPr id="8" name="그래픽 7" descr="사용자 단색으로 채워진">
            <a:extLst>
              <a:ext uri="{FF2B5EF4-FFF2-40B4-BE49-F238E27FC236}">
                <a16:creationId xmlns:a16="http://schemas.microsoft.com/office/drawing/2014/main" id="{8515DCE4-8089-52C1-830C-51BC26595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1024" y="5879643"/>
            <a:ext cx="283346" cy="283346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903C05D3-E83C-63A5-BF47-D4D70A985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201" y="5879643"/>
            <a:ext cx="283346" cy="283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C3F19E-EA21-3882-EB77-9C0292EF7431}"/>
              </a:ext>
            </a:extLst>
          </p:cNvPr>
          <p:cNvSpPr txBox="1"/>
          <p:nvPr/>
        </p:nvSpPr>
        <p:spPr>
          <a:xfrm>
            <a:off x="5438144" y="4770556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24AB9-3ACD-FD30-3084-F40A4DEF0166}"/>
              </a:ext>
            </a:extLst>
          </p:cNvPr>
          <p:cNvSpPr txBox="1"/>
          <p:nvPr/>
        </p:nvSpPr>
        <p:spPr>
          <a:xfrm>
            <a:off x="5438144" y="511089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제외 콘텐츠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래픽 25" descr="사용자 단색으로 채워진">
            <a:extLst>
              <a:ext uri="{FF2B5EF4-FFF2-40B4-BE49-F238E27FC236}">
                <a16:creationId xmlns:a16="http://schemas.microsoft.com/office/drawing/2014/main" id="{F210BD0F-E97B-E5AB-EDEE-FBF12D1FE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9049" y="5879643"/>
            <a:ext cx="283346" cy="28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3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2483464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5255084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2923793" y="1150195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2821142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5218703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763362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2632805" y="341224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2632805" y="3483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3011961" y="3830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407463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407463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445379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550571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6936787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6936787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7315943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8367862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26435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26435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30227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407463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407463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445379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550571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550571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588486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6936787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6936787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7315943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8367862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8367862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8747018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4464512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7970044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5218702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5212117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5923614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6623338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EC1959-6B35-B55F-73A6-FDD52AFEAA87}"/>
              </a:ext>
            </a:extLst>
          </p:cNvPr>
          <p:cNvSpPr/>
          <p:nvPr/>
        </p:nvSpPr>
        <p:spPr>
          <a:xfrm>
            <a:off x="5505711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550571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588486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826D585-10E7-E31A-53E8-DF13A14C9F6B}"/>
              </a:ext>
            </a:extLst>
          </p:cNvPr>
          <p:cNvSpPr/>
          <p:nvPr/>
        </p:nvSpPr>
        <p:spPr>
          <a:xfrm>
            <a:off x="8367860" y="3822922"/>
            <a:ext cx="1298312" cy="1221128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8367862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8747018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8473901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878DC-767E-AF51-07E6-11948E6F4F96}"/>
              </a:ext>
            </a:extLst>
          </p:cNvPr>
          <p:cNvSpPr txBox="1"/>
          <p:nvPr/>
        </p:nvSpPr>
        <p:spPr>
          <a:xfrm>
            <a:off x="2632802" y="4378992"/>
            <a:ext cx="129831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904D2-918B-33B2-798F-A40FC311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F7F925-5234-047E-1206-A36B207A4EA2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0E2DD-2B59-7AC9-FEC2-7EC1E61A3CD2}"/>
              </a:ext>
            </a:extLst>
          </p:cNvPr>
          <p:cNvSpPr/>
          <p:nvPr/>
        </p:nvSpPr>
        <p:spPr>
          <a:xfrm>
            <a:off x="7474023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592B76C-8925-A3B8-13A9-761F4973F7AF}"/>
              </a:ext>
            </a:extLst>
          </p:cNvPr>
          <p:cNvSpPr/>
          <p:nvPr/>
        </p:nvSpPr>
        <p:spPr>
          <a:xfrm>
            <a:off x="7470789" y="442198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1FC17-26FE-1CF4-6E34-63E2A0EB4478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01F8D1-8503-79AF-05D9-51DCC759C614}"/>
              </a:ext>
            </a:extLst>
          </p:cNvPr>
          <p:cNvSpPr/>
          <p:nvPr/>
        </p:nvSpPr>
        <p:spPr>
          <a:xfrm>
            <a:off x="4295347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12DF51-5A2F-3D4D-65DB-10639EF3AA0E}"/>
              </a:ext>
            </a:extLst>
          </p:cNvPr>
          <p:cNvSpPr txBox="1"/>
          <p:nvPr/>
        </p:nvSpPr>
        <p:spPr>
          <a:xfrm>
            <a:off x="6010483" y="3738820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D64A5-07A0-6E7E-6883-D8C9621FE4F2}"/>
              </a:ext>
            </a:extLst>
          </p:cNvPr>
          <p:cNvSpPr txBox="1"/>
          <p:nvPr/>
        </p:nvSpPr>
        <p:spPr>
          <a:xfrm>
            <a:off x="429534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5A426B-812D-0045-8F90-9B70BAA43A32}"/>
              </a:ext>
            </a:extLst>
          </p:cNvPr>
          <p:cNvSpPr/>
          <p:nvPr/>
        </p:nvSpPr>
        <p:spPr>
          <a:xfrm>
            <a:off x="5884685" y="442198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E4EF6F-3F38-1027-66E8-81C9F2A5DDBD}"/>
              </a:ext>
            </a:extLst>
          </p:cNvPr>
          <p:cNvSpPr/>
          <p:nvPr/>
        </p:nvSpPr>
        <p:spPr>
          <a:xfrm>
            <a:off x="3184686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D2F1283-BA0D-FD62-6EB2-A4B9985BD2D2}"/>
              </a:ext>
            </a:extLst>
          </p:cNvPr>
          <p:cNvSpPr/>
          <p:nvPr/>
        </p:nvSpPr>
        <p:spPr>
          <a:xfrm>
            <a:off x="5674023" y="1454236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DB8C81-7B44-1B42-6E15-B60AA5D023C5}"/>
              </a:ext>
            </a:extLst>
          </p:cNvPr>
          <p:cNvSpPr/>
          <p:nvPr/>
        </p:nvSpPr>
        <p:spPr>
          <a:xfrm>
            <a:off x="8163360" y="1468270"/>
            <a:ext cx="1800000" cy="180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7B237-D018-04BD-D3BB-9B66D500C9B8}"/>
              </a:ext>
            </a:extLst>
          </p:cNvPr>
          <p:cNvSpPr txBox="1"/>
          <p:nvPr/>
        </p:nvSpPr>
        <p:spPr>
          <a:xfrm>
            <a:off x="3549925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AFBF32-2B58-A111-1E44-97E55A0AF4F8}"/>
              </a:ext>
            </a:extLst>
          </p:cNvPr>
          <p:cNvSpPr txBox="1"/>
          <p:nvPr/>
        </p:nvSpPr>
        <p:spPr>
          <a:xfrm>
            <a:off x="6037037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DCC3F9-8ECA-4F8A-A4A8-B4CAA84D9E24}"/>
              </a:ext>
            </a:extLst>
          </p:cNvPr>
          <p:cNvSpPr txBox="1"/>
          <p:nvPr/>
        </p:nvSpPr>
        <p:spPr>
          <a:xfrm>
            <a:off x="8526373" y="2215735"/>
            <a:ext cx="107397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7063F3-AF43-4D3B-53FB-68E4FA7D6DEE}"/>
              </a:ext>
            </a:extLst>
          </p:cNvPr>
          <p:cNvSpPr txBox="1"/>
          <p:nvPr/>
        </p:nvSpPr>
        <p:spPr>
          <a:xfrm>
            <a:off x="4853177" y="4015819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B7BB828-1883-2ACE-BDA8-012023E73EAE}"/>
              </a:ext>
            </a:extLst>
          </p:cNvPr>
          <p:cNvSpPr/>
          <p:nvPr/>
        </p:nvSpPr>
        <p:spPr>
          <a:xfrm>
            <a:off x="474534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7F900D-480F-9F5D-87CB-D2088DB5AB0D}"/>
              </a:ext>
            </a:extLst>
          </p:cNvPr>
          <p:cNvSpPr txBox="1"/>
          <p:nvPr/>
        </p:nvSpPr>
        <p:spPr>
          <a:xfrm>
            <a:off x="436619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B8EA1B7-8E7C-94EA-883E-352D0384B2C1}"/>
              </a:ext>
            </a:extLst>
          </p:cNvPr>
          <p:cNvSpPr txBox="1"/>
          <p:nvPr/>
        </p:nvSpPr>
        <p:spPr>
          <a:xfrm>
            <a:off x="5884685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832752E-2E50-48A2-4027-E83FE750C09E}"/>
              </a:ext>
            </a:extLst>
          </p:cNvPr>
          <p:cNvSpPr/>
          <p:nvPr/>
        </p:nvSpPr>
        <p:spPr>
          <a:xfrm>
            <a:off x="6334685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C6A39B-68B1-5DF0-1934-7188CAB9D4F5}"/>
              </a:ext>
            </a:extLst>
          </p:cNvPr>
          <p:cNvSpPr txBox="1"/>
          <p:nvPr/>
        </p:nvSpPr>
        <p:spPr>
          <a:xfrm>
            <a:off x="5955529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255B4E-90B1-BFF8-BF77-76DE2B5E8E67}"/>
              </a:ext>
            </a:extLst>
          </p:cNvPr>
          <p:cNvSpPr txBox="1"/>
          <p:nvPr/>
        </p:nvSpPr>
        <p:spPr>
          <a:xfrm>
            <a:off x="7472407" y="546187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176E4CBD-322F-6861-176B-55F642AE4F32}"/>
              </a:ext>
            </a:extLst>
          </p:cNvPr>
          <p:cNvSpPr/>
          <p:nvPr/>
        </p:nvSpPr>
        <p:spPr>
          <a:xfrm>
            <a:off x="7922407" y="487198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CCECE87-860C-4297-18C2-0719CDD542DF}"/>
              </a:ext>
            </a:extLst>
          </p:cNvPr>
          <p:cNvSpPr txBox="1"/>
          <p:nvPr/>
        </p:nvSpPr>
        <p:spPr>
          <a:xfrm>
            <a:off x="7543251" y="450848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9CE52D45-7B91-669B-FBE8-C24CEEEBD009}"/>
              </a:ext>
            </a:extLst>
          </p:cNvPr>
          <p:cNvSpPr/>
          <p:nvPr/>
        </p:nvSpPr>
        <p:spPr>
          <a:xfrm>
            <a:off x="5452013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5C366E2-BAD8-A399-F109-DEA3815C555E}"/>
              </a:ext>
            </a:extLst>
          </p:cNvPr>
          <p:cNvSpPr/>
          <p:nvPr/>
        </p:nvSpPr>
        <p:spPr>
          <a:xfrm>
            <a:off x="6291443" y="54521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A8AF713-459C-021C-04CE-029A7B874B6D}"/>
              </a:ext>
            </a:extLst>
          </p:cNvPr>
          <p:cNvSpPr/>
          <p:nvPr/>
        </p:nvSpPr>
        <p:spPr>
          <a:xfrm>
            <a:off x="7130817" y="548466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322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27D9-5D88-E040-ACE6-7A4764916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B9A46DB-365B-5C95-5AF5-DA15C1443D19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447E9-19EF-9B63-4C1E-4C1E636274BA}"/>
              </a:ext>
            </a:extLst>
          </p:cNvPr>
          <p:cNvSpPr/>
          <p:nvPr/>
        </p:nvSpPr>
        <p:spPr>
          <a:xfrm>
            <a:off x="7470877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A5C4076-7CA9-6047-20CB-B5523EEEB575}"/>
              </a:ext>
            </a:extLst>
          </p:cNvPr>
          <p:cNvSpPr/>
          <p:nvPr/>
        </p:nvSpPr>
        <p:spPr>
          <a:xfrm>
            <a:off x="7467643" y="1129403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33B8F-5879-1399-EB0C-4F92E21FC8C5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C47F05-021E-5ECA-6026-BE1D2C8186F8}"/>
              </a:ext>
            </a:extLst>
          </p:cNvPr>
          <p:cNvSpPr/>
          <p:nvPr/>
        </p:nvSpPr>
        <p:spPr>
          <a:xfrm>
            <a:off x="4292201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2FFD522-581C-42DD-116E-28500E625FC8}"/>
              </a:ext>
            </a:extLst>
          </p:cNvPr>
          <p:cNvSpPr txBox="1"/>
          <p:nvPr/>
        </p:nvSpPr>
        <p:spPr>
          <a:xfrm>
            <a:off x="6016875" y="779501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52D8F-6B63-DEE4-2750-D31333739106}"/>
              </a:ext>
            </a:extLst>
          </p:cNvPr>
          <p:cNvSpPr txBox="1"/>
          <p:nvPr/>
        </p:nvSpPr>
        <p:spPr>
          <a:xfrm>
            <a:off x="429220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F75141-AF14-11C6-F3B3-707246895317}"/>
              </a:ext>
            </a:extLst>
          </p:cNvPr>
          <p:cNvSpPr/>
          <p:nvPr/>
        </p:nvSpPr>
        <p:spPr>
          <a:xfrm>
            <a:off x="5881539" y="1129403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219BBA-9A15-81B3-F081-33B824C87348}"/>
              </a:ext>
            </a:extLst>
          </p:cNvPr>
          <p:cNvSpPr txBox="1"/>
          <p:nvPr/>
        </p:nvSpPr>
        <p:spPr>
          <a:xfrm>
            <a:off x="4862660" y="41469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DEBB4BE-83F3-DB09-B560-4B94C3C4644F}"/>
              </a:ext>
            </a:extLst>
          </p:cNvPr>
          <p:cNvSpPr/>
          <p:nvPr/>
        </p:nvSpPr>
        <p:spPr>
          <a:xfrm>
            <a:off x="474220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7FBB4D-E6B5-B8CE-CFA1-A036C4921F60}"/>
              </a:ext>
            </a:extLst>
          </p:cNvPr>
          <p:cNvSpPr txBox="1"/>
          <p:nvPr/>
        </p:nvSpPr>
        <p:spPr>
          <a:xfrm>
            <a:off x="436304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3090058-CC5C-AA86-D5EC-C0024203E1AC}"/>
              </a:ext>
            </a:extLst>
          </p:cNvPr>
          <p:cNvSpPr txBox="1"/>
          <p:nvPr/>
        </p:nvSpPr>
        <p:spPr>
          <a:xfrm>
            <a:off x="5881539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0066CB3-C4BD-E698-2531-E0ACDFB1A63F}"/>
              </a:ext>
            </a:extLst>
          </p:cNvPr>
          <p:cNvSpPr/>
          <p:nvPr/>
        </p:nvSpPr>
        <p:spPr>
          <a:xfrm>
            <a:off x="6331539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1C9FDD2-8109-5B1E-C9F9-9FE73FA64F01}"/>
              </a:ext>
            </a:extLst>
          </p:cNvPr>
          <p:cNvSpPr txBox="1"/>
          <p:nvPr/>
        </p:nvSpPr>
        <p:spPr>
          <a:xfrm>
            <a:off x="5952383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D0FB38F-FF0C-B0B5-79CA-4B77274386BD}"/>
              </a:ext>
            </a:extLst>
          </p:cNvPr>
          <p:cNvSpPr txBox="1"/>
          <p:nvPr/>
        </p:nvSpPr>
        <p:spPr>
          <a:xfrm>
            <a:off x="7469261" y="2169293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FE588C26-F709-B2FC-A86E-D314AD0EDE52}"/>
              </a:ext>
            </a:extLst>
          </p:cNvPr>
          <p:cNvSpPr/>
          <p:nvPr/>
        </p:nvSpPr>
        <p:spPr>
          <a:xfrm>
            <a:off x="7919261" y="1579403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297F609-0D55-5555-9AE6-C4DF9FD9BA2A}"/>
              </a:ext>
            </a:extLst>
          </p:cNvPr>
          <p:cNvSpPr txBox="1"/>
          <p:nvPr/>
        </p:nvSpPr>
        <p:spPr>
          <a:xfrm>
            <a:off x="7540105" y="1215904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914A56-D573-7F7D-4CF9-EE44936CBC6F}"/>
              </a:ext>
            </a:extLst>
          </p:cNvPr>
          <p:cNvSpPr/>
          <p:nvPr/>
        </p:nvSpPr>
        <p:spPr>
          <a:xfrm>
            <a:off x="7505049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D66BB77-B7FC-8B13-6BA0-19C3AA9530A3}"/>
              </a:ext>
            </a:extLst>
          </p:cNvPr>
          <p:cNvSpPr/>
          <p:nvPr/>
        </p:nvSpPr>
        <p:spPr>
          <a:xfrm>
            <a:off x="7501815" y="3011235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6C955C-CAAC-A9C0-DAA6-CE1EE346FBF3}"/>
              </a:ext>
            </a:extLst>
          </p:cNvPr>
          <p:cNvSpPr/>
          <p:nvPr/>
        </p:nvSpPr>
        <p:spPr>
          <a:xfrm>
            <a:off x="4326373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43650-3013-A239-6EA1-8D7D8531D191}"/>
              </a:ext>
            </a:extLst>
          </p:cNvPr>
          <p:cNvSpPr txBox="1"/>
          <p:nvPr/>
        </p:nvSpPr>
        <p:spPr>
          <a:xfrm>
            <a:off x="6016875" y="265729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4705E2-90F0-E51B-9962-6275B3D21E42}"/>
              </a:ext>
            </a:extLst>
          </p:cNvPr>
          <p:cNvSpPr/>
          <p:nvPr/>
        </p:nvSpPr>
        <p:spPr>
          <a:xfrm>
            <a:off x="5915711" y="301123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EF34BF-4155-B876-73B9-7CCCEA795591}"/>
              </a:ext>
            </a:extLst>
          </p:cNvPr>
          <p:cNvSpPr txBox="1"/>
          <p:nvPr/>
        </p:nvSpPr>
        <p:spPr>
          <a:xfrm>
            <a:off x="5915711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EECA6E-ACBB-03C2-7072-A30FAA2F8E52}"/>
              </a:ext>
            </a:extLst>
          </p:cNvPr>
          <p:cNvSpPr/>
          <p:nvPr/>
        </p:nvSpPr>
        <p:spPr>
          <a:xfrm>
            <a:off x="6365711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6FF2B3-B169-3AC8-7016-684BEAFA1950}"/>
              </a:ext>
            </a:extLst>
          </p:cNvPr>
          <p:cNvSpPr txBox="1"/>
          <p:nvPr/>
        </p:nvSpPr>
        <p:spPr>
          <a:xfrm>
            <a:off x="5986555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1F268-5736-1DA1-126E-BCD4B6C1F83D}"/>
              </a:ext>
            </a:extLst>
          </p:cNvPr>
          <p:cNvSpPr txBox="1"/>
          <p:nvPr/>
        </p:nvSpPr>
        <p:spPr>
          <a:xfrm>
            <a:off x="750343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7F0393-28E8-BD8E-0566-0868579FEF00}"/>
              </a:ext>
            </a:extLst>
          </p:cNvPr>
          <p:cNvSpPr/>
          <p:nvPr/>
        </p:nvSpPr>
        <p:spPr>
          <a:xfrm>
            <a:off x="795343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9F9355-1650-A1E5-CCC8-66E23539F45F}"/>
              </a:ext>
            </a:extLst>
          </p:cNvPr>
          <p:cNvSpPr txBox="1"/>
          <p:nvPr/>
        </p:nvSpPr>
        <p:spPr>
          <a:xfrm>
            <a:off x="757427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DA6E9AA-C372-5C0D-9992-304A85B0504B}"/>
              </a:ext>
            </a:extLst>
          </p:cNvPr>
          <p:cNvSpPr/>
          <p:nvPr/>
        </p:nvSpPr>
        <p:spPr>
          <a:xfrm>
            <a:off x="7470877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D0193CE-1C8F-98FC-5FCB-C352B9894125}"/>
              </a:ext>
            </a:extLst>
          </p:cNvPr>
          <p:cNvSpPr/>
          <p:nvPr/>
        </p:nvSpPr>
        <p:spPr>
          <a:xfrm>
            <a:off x="4292201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ABA3CE-C785-36FD-D9A2-131CC002D034}"/>
              </a:ext>
            </a:extLst>
          </p:cNvPr>
          <p:cNvSpPr txBox="1"/>
          <p:nvPr/>
        </p:nvSpPr>
        <p:spPr>
          <a:xfrm>
            <a:off x="5982703" y="4616433"/>
            <a:ext cx="113886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6ECDB8-A8CE-FA4E-116A-ACFFDC4D674D}"/>
              </a:ext>
            </a:extLst>
          </p:cNvPr>
          <p:cNvSpPr txBox="1"/>
          <p:nvPr/>
        </p:nvSpPr>
        <p:spPr>
          <a:xfrm>
            <a:off x="429220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C9B6FA6-8E8B-22D3-0D0E-4C01E689E28E}"/>
              </a:ext>
            </a:extLst>
          </p:cNvPr>
          <p:cNvSpPr/>
          <p:nvPr/>
        </p:nvSpPr>
        <p:spPr>
          <a:xfrm>
            <a:off x="5881539" y="4970375"/>
            <a:ext cx="1440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DB4A37-2CC5-7690-A9D8-3B25271A4666}"/>
              </a:ext>
            </a:extLst>
          </p:cNvPr>
          <p:cNvSpPr/>
          <p:nvPr/>
        </p:nvSpPr>
        <p:spPr>
          <a:xfrm>
            <a:off x="474220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CA4B93-85B7-FB49-04DE-ADC7347669B6}"/>
              </a:ext>
            </a:extLst>
          </p:cNvPr>
          <p:cNvSpPr txBox="1"/>
          <p:nvPr/>
        </p:nvSpPr>
        <p:spPr>
          <a:xfrm>
            <a:off x="436304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3C1B3-01F8-3DB1-00D2-A344DC8DD6BC}"/>
              </a:ext>
            </a:extLst>
          </p:cNvPr>
          <p:cNvSpPr txBox="1"/>
          <p:nvPr/>
        </p:nvSpPr>
        <p:spPr>
          <a:xfrm>
            <a:off x="5881539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1CABD7A-C32D-953D-18F5-E7B48535F591}"/>
              </a:ext>
            </a:extLst>
          </p:cNvPr>
          <p:cNvSpPr/>
          <p:nvPr/>
        </p:nvSpPr>
        <p:spPr>
          <a:xfrm>
            <a:off x="6331539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E044B4-56FD-0E63-D098-A384B641EBA7}"/>
              </a:ext>
            </a:extLst>
          </p:cNvPr>
          <p:cNvSpPr txBox="1"/>
          <p:nvPr/>
        </p:nvSpPr>
        <p:spPr>
          <a:xfrm>
            <a:off x="5952383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B79EACE-2DED-FB08-F70C-BE5C0C7D6B8B}"/>
              </a:ext>
            </a:extLst>
          </p:cNvPr>
          <p:cNvSpPr txBox="1"/>
          <p:nvPr/>
        </p:nvSpPr>
        <p:spPr>
          <a:xfrm>
            <a:off x="7469261" y="601026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713A678-A0A4-C707-371C-080CBBD37DB4}"/>
              </a:ext>
            </a:extLst>
          </p:cNvPr>
          <p:cNvSpPr/>
          <p:nvPr/>
        </p:nvSpPr>
        <p:spPr>
          <a:xfrm>
            <a:off x="7919261" y="542037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826C8E-208E-E412-A040-454CCB3CC9A9}"/>
              </a:ext>
            </a:extLst>
          </p:cNvPr>
          <p:cNvSpPr txBox="1"/>
          <p:nvPr/>
        </p:nvSpPr>
        <p:spPr>
          <a:xfrm>
            <a:off x="7540105" y="505687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C676362-23E3-CDBC-C0C6-7507C168D3BC}"/>
              </a:ext>
            </a:extLst>
          </p:cNvPr>
          <p:cNvSpPr/>
          <p:nvPr/>
        </p:nvSpPr>
        <p:spPr>
          <a:xfrm>
            <a:off x="4327991" y="3007197"/>
            <a:ext cx="1439999" cy="14400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D8723B-FAF8-DDEF-CEB0-7A5C96A867FF}"/>
              </a:ext>
            </a:extLst>
          </p:cNvPr>
          <p:cNvSpPr txBox="1"/>
          <p:nvPr/>
        </p:nvSpPr>
        <p:spPr>
          <a:xfrm>
            <a:off x="4326373" y="4051125"/>
            <a:ext cx="144000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정보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00369E-959E-8568-3930-4565A88739AC}"/>
              </a:ext>
            </a:extLst>
          </p:cNvPr>
          <p:cNvSpPr/>
          <p:nvPr/>
        </p:nvSpPr>
        <p:spPr>
          <a:xfrm>
            <a:off x="4776373" y="3461235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9EE6E2-8029-FE8D-924A-4840E3992F7D}"/>
              </a:ext>
            </a:extLst>
          </p:cNvPr>
          <p:cNvSpPr txBox="1"/>
          <p:nvPr/>
        </p:nvSpPr>
        <p:spPr>
          <a:xfrm>
            <a:off x="4397217" y="3097736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이름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A057480-EB3A-6E67-DBD1-1FBEEFC2067F}"/>
              </a:ext>
            </a:extLst>
          </p:cNvPr>
          <p:cNvSpPr txBox="1"/>
          <p:nvPr/>
        </p:nvSpPr>
        <p:spPr>
          <a:xfrm>
            <a:off x="9097425" y="656390"/>
            <a:ext cx="122222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3915680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D7DBB4-AE8B-4F46-2C5B-26CACD629DDD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D2F82-BF05-1BF5-7A8F-199821495A19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BF5FE4-587D-BC5A-AC6F-CE417DA510AE}"/>
              </a:ext>
            </a:extLst>
          </p:cNvPr>
          <p:cNvSpPr/>
          <p:nvPr/>
        </p:nvSpPr>
        <p:spPr>
          <a:xfrm>
            <a:off x="4196334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680FF-8292-C7C9-A9FF-31BB96E9C096}"/>
              </a:ext>
            </a:extLst>
          </p:cNvPr>
          <p:cNvSpPr/>
          <p:nvPr/>
        </p:nvSpPr>
        <p:spPr>
          <a:xfrm>
            <a:off x="4907831" y="200382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2A4AF-6CF5-9D29-D1DA-1B99A191A2B2}"/>
              </a:ext>
            </a:extLst>
          </p:cNvPr>
          <p:cNvSpPr/>
          <p:nvPr/>
        </p:nvSpPr>
        <p:spPr>
          <a:xfrm>
            <a:off x="5607555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C5ABF6-DFBA-FBD8-F2AF-10C883132CC9}"/>
              </a:ext>
            </a:extLst>
          </p:cNvPr>
          <p:cNvSpPr/>
          <p:nvPr/>
        </p:nvSpPr>
        <p:spPr>
          <a:xfrm>
            <a:off x="4196334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587508-8F03-3CC0-5105-06E2DD3587A0}"/>
              </a:ext>
            </a:extLst>
          </p:cNvPr>
          <p:cNvSpPr/>
          <p:nvPr/>
        </p:nvSpPr>
        <p:spPr>
          <a:xfrm>
            <a:off x="4907831" y="311151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37EE03-523E-E775-45D2-48F5C128DF98}"/>
              </a:ext>
            </a:extLst>
          </p:cNvPr>
          <p:cNvSpPr/>
          <p:nvPr/>
        </p:nvSpPr>
        <p:spPr>
          <a:xfrm>
            <a:off x="5607555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DCB10D-4B6D-2DCC-A969-8218EBBC9A1B}"/>
              </a:ext>
            </a:extLst>
          </p:cNvPr>
          <p:cNvSpPr/>
          <p:nvPr/>
        </p:nvSpPr>
        <p:spPr>
          <a:xfrm>
            <a:off x="4196334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B3B3C0-B1B6-DB7C-95E3-A242BC075BED}"/>
              </a:ext>
            </a:extLst>
          </p:cNvPr>
          <p:cNvSpPr/>
          <p:nvPr/>
        </p:nvSpPr>
        <p:spPr>
          <a:xfrm>
            <a:off x="4907831" y="4213990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092F0E-0950-B2E4-085B-51B9A6C5CB57}"/>
              </a:ext>
            </a:extLst>
          </p:cNvPr>
          <p:cNvSpPr/>
          <p:nvPr/>
        </p:nvSpPr>
        <p:spPr>
          <a:xfrm>
            <a:off x="5607555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BC1E6F-CEC3-E580-0400-D21246277A52}"/>
              </a:ext>
            </a:extLst>
          </p:cNvPr>
          <p:cNvSpPr/>
          <p:nvPr/>
        </p:nvSpPr>
        <p:spPr>
          <a:xfrm>
            <a:off x="4196334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760007-8A15-436B-980B-4046CC3054BC}"/>
              </a:ext>
            </a:extLst>
          </p:cNvPr>
          <p:cNvSpPr/>
          <p:nvPr/>
        </p:nvSpPr>
        <p:spPr>
          <a:xfrm>
            <a:off x="4907831" y="5316461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0D7395-A49D-FB79-4A93-DBE1023DECC4}"/>
              </a:ext>
            </a:extLst>
          </p:cNvPr>
          <p:cNvSpPr/>
          <p:nvPr/>
        </p:nvSpPr>
        <p:spPr>
          <a:xfrm>
            <a:off x="5607555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6A5C1F-4EA1-9046-D1A0-717EDF632E2D}"/>
              </a:ext>
            </a:extLst>
          </p:cNvPr>
          <p:cNvSpPr/>
          <p:nvPr/>
        </p:nvSpPr>
        <p:spPr>
          <a:xfrm>
            <a:off x="6927643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DD8695B-C56C-BDC4-05FA-78871293BAB6}"/>
              </a:ext>
            </a:extLst>
          </p:cNvPr>
          <p:cNvSpPr/>
          <p:nvPr/>
        </p:nvSpPr>
        <p:spPr>
          <a:xfrm>
            <a:off x="7639140" y="200904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437C65-7166-00B5-3BF3-9D6AF988AD6F}"/>
              </a:ext>
            </a:extLst>
          </p:cNvPr>
          <p:cNvSpPr/>
          <p:nvPr/>
        </p:nvSpPr>
        <p:spPr>
          <a:xfrm>
            <a:off x="8338864" y="20142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B6A793-7863-F29E-F5A1-9F7744721CCD}"/>
              </a:ext>
            </a:extLst>
          </p:cNvPr>
          <p:cNvSpPr/>
          <p:nvPr/>
        </p:nvSpPr>
        <p:spPr>
          <a:xfrm>
            <a:off x="6927643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F9A851D-FBD1-EEE2-7736-3354F0C1920E}"/>
              </a:ext>
            </a:extLst>
          </p:cNvPr>
          <p:cNvSpPr/>
          <p:nvPr/>
        </p:nvSpPr>
        <p:spPr>
          <a:xfrm>
            <a:off x="7639140" y="311674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9CDAABF-E511-1C11-F71D-B0D6404FE4DC}"/>
              </a:ext>
            </a:extLst>
          </p:cNvPr>
          <p:cNvSpPr/>
          <p:nvPr/>
        </p:nvSpPr>
        <p:spPr>
          <a:xfrm>
            <a:off x="8338864" y="312197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72DF55A-C225-CA58-E6A1-A3B3906339CE}"/>
              </a:ext>
            </a:extLst>
          </p:cNvPr>
          <p:cNvSpPr/>
          <p:nvPr/>
        </p:nvSpPr>
        <p:spPr>
          <a:xfrm>
            <a:off x="6927643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94AAFA-1FAF-762A-7AB2-DD9F9423B96D}"/>
              </a:ext>
            </a:extLst>
          </p:cNvPr>
          <p:cNvSpPr/>
          <p:nvPr/>
        </p:nvSpPr>
        <p:spPr>
          <a:xfrm>
            <a:off x="7639140" y="42192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7E939-0D8A-3348-2F12-C171C6A082D8}"/>
              </a:ext>
            </a:extLst>
          </p:cNvPr>
          <p:cNvSpPr/>
          <p:nvPr/>
        </p:nvSpPr>
        <p:spPr>
          <a:xfrm>
            <a:off x="8338864" y="42244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18B7B45-5F73-0EFF-231C-D40C42C5A1A3}"/>
              </a:ext>
            </a:extLst>
          </p:cNvPr>
          <p:cNvSpPr/>
          <p:nvPr/>
        </p:nvSpPr>
        <p:spPr>
          <a:xfrm>
            <a:off x="6927643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73C142-88B5-3DE9-9362-E9889F514C25}"/>
              </a:ext>
            </a:extLst>
          </p:cNvPr>
          <p:cNvSpPr/>
          <p:nvPr/>
        </p:nvSpPr>
        <p:spPr>
          <a:xfrm>
            <a:off x="7639140" y="5321688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465F1A-3B0C-94FC-BA27-2E7E1435D1BF}"/>
              </a:ext>
            </a:extLst>
          </p:cNvPr>
          <p:cNvSpPr/>
          <p:nvPr/>
        </p:nvSpPr>
        <p:spPr>
          <a:xfrm>
            <a:off x="8338864" y="532691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142971C-E9D2-C25A-0F5C-8A0F4D9D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941" y="5300780"/>
            <a:ext cx="540001" cy="54000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AD57EBF-C221-EBA7-AC56-356ACB3A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194" y="2971281"/>
            <a:ext cx="685465" cy="68546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AD57DCC-58E1-0C42-D7B0-1FDA7011A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41" y="3116746"/>
            <a:ext cx="540000" cy="54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F7D7BF0-2EE7-6E95-2F31-45596C2C9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926" y="4229671"/>
            <a:ext cx="540000" cy="54000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7EF85CE-4E76-E6FD-D233-E5B7AA47E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1941" y="4208763"/>
            <a:ext cx="540000" cy="54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7EF8B2E-B94F-87AE-488F-4BD99594C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63" y="2019502"/>
            <a:ext cx="540001" cy="54000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3887357-DFCA-BB54-AF5B-040D26987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562" y="5311234"/>
            <a:ext cx="540001" cy="5400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CAF821C-000F-271C-C42F-E5CDEA70C68A}"/>
              </a:ext>
            </a:extLst>
          </p:cNvPr>
          <p:cNvSpPr txBox="1"/>
          <p:nvPr/>
        </p:nvSpPr>
        <p:spPr>
          <a:xfrm>
            <a:off x="2793402" y="254904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5DFE-4879-C778-065A-320701B5CA12}"/>
              </a:ext>
            </a:extLst>
          </p:cNvPr>
          <p:cNvSpPr txBox="1"/>
          <p:nvPr/>
        </p:nvSpPr>
        <p:spPr>
          <a:xfrm>
            <a:off x="2793402" y="364245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37D8B2-2CB2-203A-7A10-3BA9B825FF60}"/>
              </a:ext>
            </a:extLst>
          </p:cNvPr>
          <p:cNvSpPr txBox="1"/>
          <p:nvPr/>
        </p:nvSpPr>
        <p:spPr>
          <a:xfrm>
            <a:off x="2791124" y="474876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B7CBBD-D93B-B49E-3404-F0C6EC30E4B8}"/>
              </a:ext>
            </a:extLst>
          </p:cNvPr>
          <p:cNvSpPr txBox="1"/>
          <p:nvPr/>
        </p:nvSpPr>
        <p:spPr>
          <a:xfrm>
            <a:off x="2791124" y="584217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B7CFA7-0A76-8B00-300C-19B4CC0540FD}"/>
              </a:ext>
            </a:extLst>
          </p:cNvPr>
          <p:cNvSpPr txBox="1"/>
          <p:nvPr/>
        </p:nvSpPr>
        <p:spPr>
          <a:xfrm>
            <a:off x="8741346" y="255950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82B6A-7E22-B84C-873E-B9643BF971AD}"/>
              </a:ext>
            </a:extLst>
          </p:cNvPr>
          <p:cNvSpPr txBox="1"/>
          <p:nvPr/>
        </p:nvSpPr>
        <p:spPr>
          <a:xfrm>
            <a:off x="8741346" y="3652913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ECD584-C617-44FD-CD12-7EC94877C226}"/>
              </a:ext>
            </a:extLst>
          </p:cNvPr>
          <p:cNvSpPr txBox="1"/>
          <p:nvPr/>
        </p:nvSpPr>
        <p:spPr>
          <a:xfrm>
            <a:off x="8739068" y="475921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E50AA2-7D66-3E33-03EF-A2097F2401EF}"/>
              </a:ext>
            </a:extLst>
          </p:cNvPr>
          <p:cNvSpPr txBox="1"/>
          <p:nvPr/>
        </p:nvSpPr>
        <p:spPr>
          <a:xfrm>
            <a:off x="8739068" y="5852628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 descr="블랙, 어둠이(가) 표시된 사진&#10;&#10;자동 생성된 설명">
            <a:extLst>
              <a:ext uri="{FF2B5EF4-FFF2-40B4-BE49-F238E27FC236}">
                <a16:creationId xmlns:a16="http://schemas.microsoft.com/office/drawing/2014/main" id="{7D769A9D-7AA9-3A43-F742-73D6F314F606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68" y="1895541"/>
            <a:ext cx="650640" cy="65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0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A45D-EC26-D014-5341-EBA9F24B7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562EF5-DE38-587D-97B3-701032D24C92}"/>
              </a:ext>
            </a:extLst>
          </p:cNvPr>
          <p:cNvSpPr/>
          <p:nvPr/>
        </p:nvSpPr>
        <p:spPr>
          <a:xfrm>
            <a:off x="762000" y="761196"/>
            <a:ext cx="10248900" cy="5335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76E65AB-5A21-D2BA-2639-F2F0BC7BEDAE}"/>
              </a:ext>
            </a:extLst>
          </p:cNvPr>
          <p:cNvSpPr/>
          <p:nvPr/>
        </p:nvSpPr>
        <p:spPr>
          <a:xfrm>
            <a:off x="256474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77F66A4-DE00-56E3-8544-FA8E8499423D}"/>
              </a:ext>
            </a:extLst>
          </p:cNvPr>
          <p:cNvSpPr/>
          <p:nvPr/>
        </p:nvSpPr>
        <p:spPr>
          <a:xfrm>
            <a:off x="7164422" y="1856074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83C6C-1DF4-20B6-DCC3-6E020523968D}"/>
              </a:ext>
            </a:extLst>
          </p:cNvPr>
          <p:cNvSpPr txBox="1"/>
          <p:nvPr/>
        </p:nvSpPr>
        <p:spPr>
          <a:xfrm>
            <a:off x="2618356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C37D67-F1F8-6FCA-6682-787A74564721}"/>
              </a:ext>
            </a:extLst>
          </p:cNvPr>
          <p:cNvSpPr txBox="1"/>
          <p:nvPr/>
        </p:nvSpPr>
        <p:spPr>
          <a:xfrm>
            <a:off x="2857101" y="225850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82DFD1-8D2E-EDBF-328C-AA9410BC039F}"/>
              </a:ext>
            </a:extLst>
          </p:cNvPr>
          <p:cNvSpPr txBox="1"/>
          <p:nvPr/>
        </p:nvSpPr>
        <p:spPr>
          <a:xfrm>
            <a:off x="7238889" y="203364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E6DD89-75AA-11A8-585B-07D16F7B34C2}"/>
              </a:ext>
            </a:extLst>
          </p:cNvPr>
          <p:cNvSpPr txBox="1"/>
          <p:nvPr/>
        </p:nvSpPr>
        <p:spPr>
          <a:xfrm>
            <a:off x="7338675" y="2250800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938A53-CEA9-ED58-3692-512FB61E2215}"/>
              </a:ext>
            </a:extLst>
          </p:cNvPr>
          <p:cNvSpPr txBox="1"/>
          <p:nvPr/>
        </p:nvSpPr>
        <p:spPr>
          <a:xfrm>
            <a:off x="2864340" y="2583264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824027B-A6B0-AEF3-7862-DCAAA80B51F5}"/>
              </a:ext>
            </a:extLst>
          </p:cNvPr>
          <p:cNvSpPr txBox="1"/>
          <p:nvPr/>
        </p:nvSpPr>
        <p:spPr>
          <a:xfrm>
            <a:off x="4950284" y="84620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7F459F9D-5996-C79A-9E1B-5E60B090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004" y="3960961"/>
            <a:ext cx="540001" cy="54000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907002B8-F64B-7060-6C48-E73CEF7A6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252" y="3975250"/>
            <a:ext cx="540000" cy="5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C97CCEB0-09C3-293B-CE8E-2EEC8B38D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696" y="3954106"/>
            <a:ext cx="540000" cy="540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091940C-E4B0-4D5C-5CC7-71D2FA648A94}"/>
              </a:ext>
            </a:extLst>
          </p:cNvPr>
          <p:cNvSpPr txBox="1"/>
          <p:nvPr/>
        </p:nvSpPr>
        <p:spPr>
          <a:xfrm>
            <a:off x="1370405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848594B-2055-B459-295C-99F204D130FE}"/>
              </a:ext>
            </a:extLst>
          </p:cNvPr>
          <p:cNvSpPr txBox="1"/>
          <p:nvPr/>
        </p:nvSpPr>
        <p:spPr>
          <a:xfrm>
            <a:off x="3896713" y="4500962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5EFE7B-ECB6-713D-279C-A8FFB3D979E3}"/>
              </a:ext>
            </a:extLst>
          </p:cNvPr>
          <p:cNvSpPr txBox="1"/>
          <p:nvPr/>
        </p:nvSpPr>
        <p:spPr>
          <a:xfrm>
            <a:off x="6443879" y="4494106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4EF5FD-FA0B-825C-4CAD-23620A00745D}"/>
              </a:ext>
            </a:extLst>
          </p:cNvPr>
          <p:cNvSpPr txBox="1"/>
          <p:nvPr/>
        </p:nvSpPr>
        <p:spPr>
          <a:xfrm>
            <a:off x="8970187" y="4502354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플레이어 이름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8" name="그림 67" descr="블랙, 어둠이(가) 표시된 사진&#10;&#10;자동 생성된 설명">
            <a:extLst>
              <a:ext uri="{FF2B5EF4-FFF2-40B4-BE49-F238E27FC236}">
                <a16:creationId xmlns:a16="http://schemas.microsoft.com/office/drawing/2014/main" id="{D5C87405-CF0A-037A-905F-47B7170E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1" y="3840599"/>
            <a:ext cx="650640" cy="650640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64FC0C3E-5A35-ADB8-59B4-BD7490200082}"/>
              </a:ext>
            </a:extLst>
          </p:cNvPr>
          <p:cNvSpPr/>
          <p:nvPr/>
        </p:nvSpPr>
        <p:spPr>
          <a:xfrm>
            <a:off x="4878794" y="1856903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A074CB-A80D-81B6-3E54-237EF2FB67E8}"/>
              </a:ext>
            </a:extLst>
          </p:cNvPr>
          <p:cNvSpPr txBox="1"/>
          <p:nvPr/>
        </p:nvSpPr>
        <p:spPr>
          <a:xfrm>
            <a:off x="4963621" y="203447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C3F035F-9710-94BA-437F-AA249F672234}"/>
              </a:ext>
            </a:extLst>
          </p:cNvPr>
          <p:cNvSpPr txBox="1"/>
          <p:nvPr/>
        </p:nvSpPr>
        <p:spPr>
          <a:xfrm>
            <a:off x="4913743" y="2263921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19896A-2830-79D8-E4C7-4F467DF03DCB}"/>
              </a:ext>
            </a:extLst>
          </p:cNvPr>
          <p:cNvSpPr txBox="1"/>
          <p:nvPr/>
        </p:nvSpPr>
        <p:spPr>
          <a:xfrm>
            <a:off x="5178104" y="258907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560BFC-0933-03DE-202E-5990D903CB0E}"/>
              </a:ext>
            </a:extLst>
          </p:cNvPr>
          <p:cNvSpPr txBox="1"/>
          <p:nvPr/>
        </p:nvSpPr>
        <p:spPr>
          <a:xfrm>
            <a:off x="7481444" y="258547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8B188-955B-98DC-60F3-DB3E932BAF3A}"/>
              </a:ext>
            </a:extLst>
          </p:cNvPr>
          <p:cNvSpPr/>
          <p:nvPr/>
        </p:nvSpPr>
        <p:spPr>
          <a:xfrm>
            <a:off x="110040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B2D0A95-376C-18A6-3DAC-CE06A369E60D}"/>
              </a:ext>
            </a:extLst>
          </p:cNvPr>
          <p:cNvSpPr/>
          <p:nvPr/>
        </p:nvSpPr>
        <p:spPr>
          <a:xfrm>
            <a:off x="1811902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B0F85-758E-4269-13B0-A169F2FF26D4}"/>
              </a:ext>
            </a:extLst>
          </p:cNvPr>
          <p:cNvSpPr/>
          <p:nvPr/>
        </p:nvSpPr>
        <p:spPr>
          <a:xfrm>
            <a:off x="2511626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" name="Picture 2" descr="왕관 - 무료 여러 가지 잡다한개 아이콘">
            <a:extLst>
              <a:ext uri="{FF2B5EF4-FFF2-40B4-BE49-F238E27FC236}">
                <a16:creationId xmlns:a16="http://schemas.microsoft.com/office/drawing/2014/main" id="{BE1D2AF7-33CB-9D29-BBE4-F9E2811F7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772" y="3429000"/>
            <a:ext cx="367906" cy="3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DECFE1-D5B5-8386-3F2D-A432DDDD6285}"/>
              </a:ext>
            </a:extLst>
          </p:cNvPr>
          <p:cNvSpPr/>
          <p:nvPr/>
        </p:nvSpPr>
        <p:spPr>
          <a:xfrm>
            <a:off x="3633623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C8EEEC-CB16-F144-9E4B-38A423843655}"/>
              </a:ext>
            </a:extLst>
          </p:cNvPr>
          <p:cNvSpPr/>
          <p:nvPr/>
        </p:nvSpPr>
        <p:spPr>
          <a:xfrm>
            <a:off x="4345120" y="4909099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45C7A3C-6A0C-063B-65A8-AD90B77BA836}"/>
              </a:ext>
            </a:extLst>
          </p:cNvPr>
          <p:cNvSpPr/>
          <p:nvPr/>
        </p:nvSpPr>
        <p:spPr>
          <a:xfrm>
            <a:off x="5044844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ADD635B-7DD9-B2CD-3D9A-E189C3A3D880}"/>
              </a:ext>
            </a:extLst>
          </p:cNvPr>
          <p:cNvSpPr/>
          <p:nvPr/>
        </p:nvSpPr>
        <p:spPr>
          <a:xfrm>
            <a:off x="6178614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1D14C44-10AF-9D2F-0F1D-A0A20B4BF4F1}"/>
              </a:ext>
            </a:extLst>
          </p:cNvPr>
          <p:cNvSpPr/>
          <p:nvPr/>
        </p:nvSpPr>
        <p:spPr>
          <a:xfrm>
            <a:off x="6890111" y="4914326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0D88334-2CF3-BA64-D794-3C77B97FC546}"/>
              </a:ext>
            </a:extLst>
          </p:cNvPr>
          <p:cNvSpPr/>
          <p:nvPr/>
        </p:nvSpPr>
        <p:spPr>
          <a:xfrm>
            <a:off x="7589835" y="4919553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DDB7127-321C-F2C4-CBC2-BD08C948E920}"/>
              </a:ext>
            </a:extLst>
          </p:cNvPr>
          <p:cNvSpPr/>
          <p:nvPr/>
        </p:nvSpPr>
        <p:spPr>
          <a:xfrm>
            <a:off x="8729508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F5C1975-1DED-1A7C-D1DD-DCBB5B650A93}"/>
              </a:ext>
            </a:extLst>
          </p:cNvPr>
          <p:cNvSpPr/>
          <p:nvPr/>
        </p:nvSpPr>
        <p:spPr>
          <a:xfrm>
            <a:off x="9441005" y="4922317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E9E7DF1-C8F8-2B68-97BE-0A3D24B912B0}"/>
              </a:ext>
            </a:extLst>
          </p:cNvPr>
          <p:cNvSpPr/>
          <p:nvPr/>
        </p:nvSpPr>
        <p:spPr>
          <a:xfrm>
            <a:off x="10140729" y="4927544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47EB3B-2E8A-F724-5DFC-587054BA9FBC}"/>
              </a:ext>
            </a:extLst>
          </p:cNvPr>
          <p:cNvSpPr txBox="1"/>
          <p:nvPr/>
        </p:nvSpPr>
        <p:spPr>
          <a:xfrm>
            <a:off x="5133969" y="1306519"/>
            <a:ext cx="147707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1B47E-2675-6CA0-E406-6769B34EC4E3}"/>
              </a:ext>
            </a:extLst>
          </p:cNvPr>
          <p:cNvSpPr txBox="1"/>
          <p:nvPr/>
        </p:nvSpPr>
        <p:spPr>
          <a:xfrm>
            <a:off x="287795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A09C0-76A6-BE8E-BD2C-615963F42D63}"/>
              </a:ext>
            </a:extLst>
          </p:cNvPr>
          <p:cNvSpPr txBox="1"/>
          <p:nvPr/>
        </p:nvSpPr>
        <p:spPr>
          <a:xfrm>
            <a:off x="5178104" y="1857915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314C0-A788-7C0B-FB1B-BDB0AC660561}"/>
              </a:ext>
            </a:extLst>
          </p:cNvPr>
          <p:cNvSpPr txBox="1"/>
          <p:nvPr/>
        </p:nvSpPr>
        <p:spPr>
          <a:xfrm>
            <a:off x="7481444" y="1864081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Round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0E3B9B3-0269-8416-F57B-91CAC4113912}"/>
              </a:ext>
            </a:extLst>
          </p:cNvPr>
          <p:cNvSpPr/>
          <p:nvPr/>
        </p:nvSpPr>
        <p:spPr>
          <a:xfrm>
            <a:off x="4891739" y="5695019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322DD-48DA-C66C-29AD-003C1C177B51}"/>
              </a:ext>
            </a:extLst>
          </p:cNvPr>
          <p:cNvSpPr txBox="1"/>
          <p:nvPr/>
        </p:nvSpPr>
        <p:spPr>
          <a:xfrm>
            <a:off x="5189028" y="57205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나가기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B1A7C5-6E3B-E2BD-3F0B-169202079A62}"/>
              </a:ext>
            </a:extLst>
          </p:cNvPr>
          <p:cNvSpPr txBox="1"/>
          <p:nvPr/>
        </p:nvSpPr>
        <p:spPr>
          <a:xfrm>
            <a:off x="10491481" y="846200"/>
            <a:ext cx="378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08456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C62196-7E48-C00A-996D-50795EF29270}"/>
              </a:ext>
            </a:extLst>
          </p:cNvPr>
          <p:cNvSpPr/>
          <p:nvPr/>
        </p:nvSpPr>
        <p:spPr>
          <a:xfrm>
            <a:off x="2483463" y="0"/>
            <a:ext cx="815596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C57F-C993-76E7-FDE3-90D7E70764D6}"/>
              </a:ext>
            </a:extLst>
          </p:cNvPr>
          <p:cNvSpPr txBox="1"/>
          <p:nvPr/>
        </p:nvSpPr>
        <p:spPr>
          <a:xfrm>
            <a:off x="5595312" y="8780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A97AFCF-D66C-D530-85C6-1AC54F1C727E}"/>
              </a:ext>
            </a:extLst>
          </p:cNvPr>
          <p:cNvSpPr/>
          <p:nvPr/>
        </p:nvSpPr>
        <p:spPr>
          <a:xfrm>
            <a:off x="2829351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2D0960-8F19-C994-A387-DB8CCEDC8BAD}"/>
              </a:ext>
            </a:extLst>
          </p:cNvPr>
          <p:cNvSpPr txBox="1"/>
          <p:nvPr/>
        </p:nvSpPr>
        <p:spPr>
          <a:xfrm>
            <a:off x="2961690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물물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1EDB8A94-F2ED-AEF1-2169-F4EF04D0F624}"/>
              </a:ext>
            </a:extLst>
          </p:cNvPr>
          <p:cNvSpPr/>
          <p:nvPr/>
        </p:nvSpPr>
        <p:spPr>
          <a:xfrm>
            <a:off x="4568819" y="497813"/>
            <a:ext cx="1659521" cy="3646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B86C8E4-4B59-08BF-A21C-D2210B9EC659}"/>
              </a:ext>
            </a:extLst>
          </p:cNvPr>
          <p:cNvSpPr txBox="1"/>
          <p:nvPr/>
        </p:nvSpPr>
        <p:spPr>
          <a:xfrm>
            <a:off x="4701158" y="5570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재료 교환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961997-1A4E-245D-EF2A-ADC6EAA8C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81" y="3769591"/>
            <a:ext cx="667327" cy="66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E22DB8F4-B2D6-1CA5-5A49-36FE9821F254}"/>
              </a:ext>
            </a:extLst>
          </p:cNvPr>
          <p:cNvSpPr/>
          <p:nvPr/>
        </p:nvSpPr>
        <p:spPr>
          <a:xfrm>
            <a:off x="2829350" y="1051995"/>
            <a:ext cx="1659521" cy="2446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3B570-39B0-C088-B1D9-2783A1C9C55C}"/>
              </a:ext>
            </a:extLst>
          </p:cNvPr>
          <p:cNvSpPr txBox="1"/>
          <p:nvPr/>
        </p:nvSpPr>
        <p:spPr>
          <a:xfrm>
            <a:off x="2961689" y="10504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보기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24" name="직사각형 1023">
            <a:extLst>
              <a:ext uri="{FF2B5EF4-FFF2-40B4-BE49-F238E27FC236}">
                <a16:creationId xmlns:a16="http://schemas.microsoft.com/office/drawing/2014/main" id="{61A88C4F-7232-C77B-6041-93BB77A38CB3}"/>
              </a:ext>
            </a:extLst>
          </p:cNvPr>
          <p:cNvSpPr/>
          <p:nvPr/>
        </p:nvSpPr>
        <p:spPr>
          <a:xfrm>
            <a:off x="2829350" y="1559046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5" name="직사각형 1024">
            <a:extLst>
              <a:ext uri="{FF2B5EF4-FFF2-40B4-BE49-F238E27FC236}">
                <a16:creationId xmlns:a16="http://schemas.microsoft.com/office/drawing/2014/main" id="{B57DD241-7BA4-9E92-A67B-04568B1CA14F}"/>
              </a:ext>
            </a:extLst>
          </p:cNvPr>
          <p:cNvSpPr/>
          <p:nvPr/>
        </p:nvSpPr>
        <p:spPr>
          <a:xfrm>
            <a:off x="2829205" y="24804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7" name="직사각형 1026">
            <a:extLst>
              <a:ext uri="{FF2B5EF4-FFF2-40B4-BE49-F238E27FC236}">
                <a16:creationId xmlns:a16="http://schemas.microsoft.com/office/drawing/2014/main" id="{9BF56EDB-BA01-00DF-0BA8-79FB3481EFF1}"/>
              </a:ext>
            </a:extLst>
          </p:cNvPr>
          <p:cNvSpPr/>
          <p:nvPr/>
        </p:nvSpPr>
        <p:spPr>
          <a:xfrm>
            <a:off x="2829204" y="3401840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92B3CACF-BD40-A4E9-3DE2-497EBBB9CDAB}"/>
              </a:ext>
            </a:extLst>
          </p:cNvPr>
          <p:cNvSpPr/>
          <p:nvPr/>
        </p:nvSpPr>
        <p:spPr>
          <a:xfrm>
            <a:off x="2829204" y="4323237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8D115E93-1597-B205-5614-FDB3E8BBCE4F}"/>
              </a:ext>
            </a:extLst>
          </p:cNvPr>
          <p:cNvSpPr/>
          <p:nvPr/>
        </p:nvSpPr>
        <p:spPr>
          <a:xfrm>
            <a:off x="2829203" y="5244634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0" name="직사각형 1029">
            <a:extLst>
              <a:ext uri="{FF2B5EF4-FFF2-40B4-BE49-F238E27FC236}">
                <a16:creationId xmlns:a16="http://schemas.microsoft.com/office/drawing/2014/main" id="{9B0DF609-48FE-936E-6548-938122BAC9AE}"/>
              </a:ext>
            </a:extLst>
          </p:cNvPr>
          <p:cNvSpPr/>
          <p:nvPr/>
        </p:nvSpPr>
        <p:spPr>
          <a:xfrm>
            <a:off x="2829202" y="6134343"/>
            <a:ext cx="7404541" cy="703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37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B93210D-2A4A-D2C7-6A91-2623E9E2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6389" r="53396" b="3334"/>
          <a:stretch/>
        </p:blipFill>
        <p:spPr>
          <a:xfrm>
            <a:off x="2562225" y="438150"/>
            <a:ext cx="7219950" cy="6191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33CE808-8ED7-E7E7-1FAA-5F1F51DA8AE8}"/>
              </a:ext>
            </a:extLst>
          </p:cNvPr>
          <p:cNvSpPr/>
          <p:nvPr/>
        </p:nvSpPr>
        <p:spPr>
          <a:xfrm>
            <a:off x="5438774" y="851691"/>
            <a:ext cx="2905126" cy="288925"/>
          </a:xfrm>
          <a:prstGeom prst="rect">
            <a:avLst/>
          </a:prstGeom>
          <a:solidFill>
            <a:srgbClr val="13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05D822-0950-4993-ECD8-AA21BDC6C3B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9748" t="12287" r="71660" b="83500"/>
          <a:stretch/>
        </p:blipFill>
        <p:spPr>
          <a:xfrm>
            <a:off x="4066381" y="851692"/>
            <a:ext cx="1372394" cy="28892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B6898A-A73D-3094-0B3B-EA71538D8F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384" t="6389" r="54988" b="89398"/>
          <a:stretch/>
        </p:blipFill>
        <p:spPr>
          <a:xfrm>
            <a:off x="5715000" y="492918"/>
            <a:ext cx="873919" cy="1809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D49A101-E2BD-1D34-7108-66CDCF04DC06}"/>
              </a:ext>
            </a:extLst>
          </p:cNvPr>
          <p:cNvSpPr txBox="1"/>
          <p:nvPr/>
        </p:nvSpPr>
        <p:spPr>
          <a:xfrm>
            <a:off x="5236034" y="43619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970069-8EC7-494E-EEF1-04BEBEB4D694}"/>
              </a:ext>
            </a:extLst>
          </p:cNvPr>
          <p:cNvSpPr/>
          <p:nvPr/>
        </p:nvSpPr>
        <p:spPr>
          <a:xfrm>
            <a:off x="7653410" y="159464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CE1855B-17FB-B6A1-408E-EA2B163F8631}"/>
              </a:ext>
            </a:extLst>
          </p:cNvPr>
          <p:cNvSpPr/>
          <p:nvPr/>
        </p:nvSpPr>
        <p:spPr>
          <a:xfrm>
            <a:off x="7653410" y="24264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496D0B0-0452-30FB-50A2-5028080E5857}"/>
              </a:ext>
            </a:extLst>
          </p:cNvPr>
          <p:cNvSpPr/>
          <p:nvPr/>
        </p:nvSpPr>
        <p:spPr>
          <a:xfrm>
            <a:off x="7653409" y="323532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13E26E-5DF6-B358-1886-4963A4DCA2C3}"/>
              </a:ext>
            </a:extLst>
          </p:cNvPr>
          <p:cNvSpPr/>
          <p:nvPr/>
        </p:nvSpPr>
        <p:spPr>
          <a:xfrm>
            <a:off x="7653408" y="4026690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8385D-05DA-98DA-8C35-CFC65B4100D2}"/>
              </a:ext>
            </a:extLst>
          </p:cNvPr>
          <p:cNvSpPr/>
          <p:nvPr/>
        </p:nvSpPr>
        <p:spPr>
          <a:xfrm>
            <a:off x="3284292" y="1594640"/>
            <a:ext cx="980527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4CA046B-D390-A10B-8A87-C7449116E420}"/>
              </a:ext>
            </a:extLst>
          </p:cNvPr>
          <p:cNvSpPr/>
          <p:nvPr/>
        </p:nvSpPr>
        <p:spPr>
          <a:xfrm>
            <a:off x="3284292" y="24264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6D9CAD8-D34B-6732-18D8-2991F4E76AF0}"/>
              </a:ext>
            </a:extLst>
          </p:cNvPr>
          <p:cNvSpPr/>
          <p:nvPr/>
        </p:nvSpPr>
        <p:spPr>
          <a:xfrm>
            <a:off x="3284292" y="323532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81E30F9-0DFF-3D94-3EBB-0233FBC97B6B}"/>
              </a:ext>
            </a:extLst>
          </p:cNvPr>
          <p:cNvSpPr/>
          <p:nvPr/>
        </p:nvSpPr>
        <p:spPr>
          <a:xfrm>
            <a:off x="3284292" y="4026690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28A7411-29A5-5661-4247-403F220C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252" y="2396727"/>
            <a:ext cx="513073" cy="44688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974948-132A-0A72-CC95-0B30CF15D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23383" y="3181451"/>
            <a:ext cx="511941" cy="47297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7127161-0FEB-71D3-E975-2F05E0AD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52" y="3992263"/>
            <a:ext cx="544823" cy="46543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07813DF-C6CA-5A4F-A797-B56AF9945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2252" y="1594640"/>
            <a:ext cx="485164" cy="446885"/>
          </a:xfrm>
          <a:prstGeom prst="rect">
            <a:avLst/>
          </a:pr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F506E2A0-D7F9-6CCB-2E77-B8C2E9D00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2398717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E3E2CF73-CBBE-E897-2290-F3D7EECBE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252" y="3208334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5926C71-DB4A-1A77-1491-6BFF70E61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026690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D74081D0-E6FF-1842-5BC0-51E272D6F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142" y="1605359"/>
            <a:ext cx="429292" cy="42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7F9A18F-8906-54E5-5879-6C7DD9853ABB}"/>
              </a:ext>
            </a:extLst>
          </p:cNvPr>
          <p:cNvSpPr txBox="1"/>
          <p:nvPr/>
        </p:nvSpPr>
        <p:spPr>
          <a:xfrm>
            <a:off x="3235324" y="158323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기억의 큐브</a:t>
            </a:r>
            <a:endParaRPr lang="en-US" altLang="ko-KR" sz="1000" b="1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436C18B3-056A-7FB7-C19D-465B5EDCD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2780" y="1897062"/>
            <a:ext cx="293302" cy="288925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0ED8FA1-04F4-DBA7-EA13-4B4B2AA9F9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2697158"/>
            <a:ext cx="293302" cy="28892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DC28E97C-66C6-2E40-EC2C-880D76D7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3506775"/>
            <a:ext cx="293302" cy="28892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9339354-A8A5-512A-D3E9-F5B103B622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4309712"/>
            <a:ext cx="293302" cy="2889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9187077-79BB-5856-8237-31088BF3FF06}"/>
              </a:ext>
            </a:extLst>
          </p:cNvPr>
          <p:cNvSpPr txBox="1"/>
          <p:nvPr/>
        </p:nvSpPr>
        <p:spPr>
          <a:xfrm>
            <a:off x="3287431" y="239140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회상의 조각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A80EDE-8590-8E61-0501-9CCAD54AF268}"/>
              </a:ext>
            </a:extLst>
          </p:cNvPr>
          <p:cNvSpPr txBox="1"/>
          <p:nvPr/>
        </p:nvSpPr>
        <p:spPr>
          <a:xfrm>
            <a:off x="3287431" y="31832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후회의 조각</a:t>
            </a:r>
            <a:endParaRPr lang="en-US" altLang="ko-KR" sz="10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33AE5C-FD2A-04C2-48F1-25984293A385}"/>
              </a:ext>
            </a:extLst>
          </p:cNvPr>
          <p:cNvSpPr txBox="1"/>
          <p:nvPr/>
        </p:nvSpPr>
        <p:spPr>
          <a:xfrm>
            <a:off x="3235324" y="3983205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불굴의 조각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2DF84BCB-227A-46E5-CDEB-2FC4BE33C1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1407" t="56747" r="53396" b="30471"/>
          <a:stretch/>
        </p:blipFill>
        <p:spPr>
          <a:xfrm>
            <a:off x="2562225" y="4706176"/>
            <a:ext cx="7219950" cy="87657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C88899F8-E48D-ABD9-90FC-013CE262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7186" y="5119717"/>
            <a:ext cx="293302" cy="2889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8B4DD4DF-CB7E-E1AB-E587-5815C3907417}"/>
              </a:ext>
            </a:extLst>
          </p:cNvPr>
          <p:cNvSpPr/>
          <p:nvPr/>
        </p:nvSpPr>
        <p:spPr>
          <a:xfrm>
            <a:off x="2715349" y="4795537"/>
            <a:ext cx="1220857" cy="476583"/>
          </a:xfrm>
          <a:prstGeom prst="rect">
            <a:avLst/>
          </a:prstGeom>
          <a:gradFill flip="none" rotWithShape="1">
            <a:gsLst>
              <a:gs pos="0">
                <a:srgbClr val="161818"/>
              </a:gs>
              <a:gs pos="50000">
                <a:srgbClr val="CDC7B6"/>
              </a:gs>
              <a:gs pos="100000">
                <a:srgbClr val="F2E3BC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54CF0D6-D091-A12C-80BC-87E83C5306D1}"/>
              </a:ext>
            </a:extLst>
          </p:cNvPr>
          <p:cNvSpPr/>
          <p:nvPr/>
        </p:nvSpPr>
        <p:spPr>
          <a:xfrm>
            <a:off x="3284292" y="4826368"/>
            <a:ext cx="1122608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321C272D-F812-C48E-B1B0-6D28EBDE7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23828" y1="74609" x2="23828" y2="74609"/>
                        <a14:backgroundMark x1="17285" y1="69727" x2="17285" y2="69727"/>
                        <a14:backgroundMark x1="24805" y1="72168" x2="24805" y2="72168"/>
                        <a14:backgroundMark x1="30371" y1="74609" x2="30371" y2="74609"/>
                        <a14:backgroundMark x1="25781" y1="71875" x2="25781" y2="71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26" y="4826368"/>
            <a:ext cx="442904" cy="44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2590C92-112C-A6E2-9DED-50413DF0E6F8}"/>
              </a:ext>
            </a:extLst>
          </p:cNvPr>
          <p:cNvSpPr txBox="1"/>
          <p:nvPr/>
        </p:nvSpPr>
        <p:spPr>
          <a:xfrm>
            <a:off x="3235324" y="479818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조각</a:t>
            </a:r>
            <a:endParaRPr lang="en-US" altLang="ko-KR" sz="1000" b="1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512E40-13D7-4159-42CC-9196D12FE2E1}"/>
              </a:ext>
            </a:extLst>
          </p:cNvPr>
          <p:cNvSpPr/>
          <p:nvPr/>
        </p:nvSpPr>
        <p:spPr>
          <a:xfrm>
            <a:off x="7653408" y="4830092"/>
            <a:ext cx="878899" cy="193680"/>
          </a:xfrm>
          <a:prstGeom prst="rect">
            <a:avLst/>
          </a:prstGeom>
          <a:solidFill>
            <a:srgbClr val="16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3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5278DA-54C1-F03C-0CF8-D8082B89C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598412B-3829-E13C-BAEA-A7D0554B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FDF8B9-1E29-849C-8BC5-20D4DE85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E29B64C-2CB8-3B1E-A0EB-28766C3252D8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56664D-5C0A-8C34-D312-F0694167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989FC1-AF11-71A4-9882-0DADA9765151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55E1478-7D8D-35AE-B36F-1F32DF0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96CE18-0092-1ECB-B465-ADCA99352D5E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12ADD1-BC4C-545A-29F4-1596671B9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5CD26E-176F-4C7E-9510-A9D0D464FAEF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8921422-98E0-F18E-A5E2-58FA82F9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387837-8386-E7E1-A176-D39B64329FA4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854540-147A-FA17-2D41-71B540761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9E243C-E397-8881-A7EB-D013490CB4C7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5EE7937-3747-C77E-449F-DBEB69C1C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F9DD67-1718-D6FC-3545-6BD74878EF5F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0CEAAA8-0324-F307-0BBE-FA54C5978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623B3CB-BCF9-A509-CC5A-9D39F9E576E7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6F6153C-5863-4A76-C950-F400AC595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B9044B7-B809-B737-8002-CC3E1E1A7D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745E49-D70C-AB87-756F-E76BCA255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6452D37-BA0F-B743-B75F-2ED6EF1340CA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900D5-0EEB-F7CC-0F49-B557945A16A8}"/>
              </a:ext>
            </a:extLst>
          </p:cNvPr>
          <p:cNvSpPr txBox="1"/>
          <p:nvPr/>
        </p:nvSpPr>
        <p:spPr>
          <a:xfrm>
            <a:off x="4811063" y="1577893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파티보다 먼저 콘텐츠 목표를 달성하세요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24751-9A03-65B4-3EE7-127691721E73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94A228A-77CD-8733-E78C-6503995F3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30" y="6180691"/>
            <a:ext cx="5285333" cy="3524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9BCC0C-FC4A-3825-EFBC-7AF35840DF3B}"/>
              </a:ext>
            </a:extLst>
          </p:cNvPr>
          <p:cNvSpPr txBox="1"/>
          <p:nvPr/>
        </p:nvSpPr>
        <p:spPr>
          <a:xfrm>
            <a:off x="4734575" y="6233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콘텐츠마다 조율의 서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프리셋을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준비해두세요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E3C8D84-AFE2-371C-FDE8-64AC7986B2DE}"/>
              </a:ext>
            </a:extLst>
          </p:cNvPr>
          <p:cNvSpPr/>
          <p:nvPr/>
        </p:nvSpPr>
        <p:spPr>
          <a:xfrm>
            <a:off x="2139372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33FE484-1258-DAB9-A596-AA035E07E8E2}"/>
              </a:ext>
            </a:extLst>
          </p:cNvPr>
          <p:cNvSpPr/>
          <p:nvPr/>
        </p:nvSpPr>
        <p:spPr>
          <a:xfrm>
            <a:off x="6252699" y="2190749"/>
            <a:ext cx="3863064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488BCC39-9BE3-41A7-0C0E-08934D005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002" y="2737552"/>
            <a:ext cx="3765804" cy="182076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B1139E58-C03C-1915-6DAC-C48EC3887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561" y="2600620"/>
            <a:ext cx="2504685" cy="23172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0A3087-4020-F123-E115-A5D4427DE65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49778"/>
          <a:stretch/>
        </p:blipFill>
        <p:spPr>
          <a:xfrm>
            <a:off x="2338185" y="5192868"/>
            <a:ext cx="3357766" cy="24112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D78E51D-22DC-DA3F-BA7C-2EA57CBB192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" r="59505" b="-2"/>
          <a:stretch/>
        </p:blipFill>
        <p:spPr>
          <a:xfrm>
            <a:off x="6158136" y="5205272"/>
            <a:ext cx="3957627" cy="3524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295E38B-10C9-44F1-6973-173162548534}"/>
              </a:ext>
            </a:extLst>
          </p:cNvPr>
          <p:cNvSpPr txBox="1"/>
          <p:nvPr/>
        </p:nvSpPr>
        <p:spPr>
          <a:xfrm>
            <a:off x="2329484" y="5181454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콘텐츠를 투표하세요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291D88-9B47-25F6-41B1-A5E01699F99E}"/>
              </a:ext>
            </a:extLst>
          </p:cNvPr>
          <p:cNvSpPr txBox="1"/>
          <p:nvPr/>
        </p:nvSpPr>
        <p:spPr>
          <a:xfrm>
            <a:off x="2485460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EE4DE3-866E-865B-C89F-471B04DCCCDF}"/>
              </a:ext>
            </a:extLst>
          </p:cNvPr>
          <p:cNvSpPr txBox="1"/>
          <p:nvPr/>
        </p:nvSpPr>
        <p:spPr>
          <a:xfrm>
            <a:off x="6665461" y="2253648"/>
            <a:ext cx="31708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7124F1-D058-A697-F3F1-FDB8FD417447}"/>
              </a:ext>
            </a:extLst>
          </p:cNvPr>
          <p:cNvSpPr txBox="1"/>
          <p:nvPr/>
        </p:nvSpPr>
        <p:spPr>
          <a:xfrm>
            <a:off x="6496051" y="5176702"/>
            <a:ext cx="31708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다양한 효과를 선택하세요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6465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5AE30-29FB-E147-477C-76F76189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6E9128D-E0F3-0CD8-C817-C3739530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6943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FB929-F5AD-1097-29AF-8CFB73065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057400"/>
            <a:ext cx="1810003" cy="8192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1BEAEB-9428-EE65-0E10-613A4836F003}"/>
              </a:ext>
            </a:extLst>
          </p:cNvPr>
          <p:cNvSpPr/>
          <p:nvPr/>
        </p:nvSpPr>
        <p:spPr>
          <a:xfrm>
            <a:off x="876804" y="2190749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62557C-B1A5-9A42-4187-5CD83CD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2845709"/>
            <a:ext cx="1810003" cy="8192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055CD19-2577-63F8-80B1-76336518F4BD}"/>
              </a:ext>
            </a:extLst>
          </p:cNvPr>
          <p:cNvSpPr/>
          <p:nvPr/>
        </p:nvSpPr>
        <p:spPr>
          <a:xfrm>
            <a:off x="876804" y="2979058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CB037-D1E8-3B06-09CE-A08B483F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3634018"/>
            <a:ext cx="1810003" cy="81926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B202E7-2315-3F77-C9C6-01DA74C6D73F}"/>
              </a:ext>
            </a:extLst>
          </p:cNvPr>
          <p:cNvSpPr/>
          <p:nvPr/>
        </p:nvSpPr>
        <p:spPr>
          <a:xfrm>
            <a:off x="876804" y="3767367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C1529F-C87C-0936-FC4A-4ADD6886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84" y="4422327"/>
            <a:ext cx="1810003" cy="8192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78AC06-FC01-93A2-D31A-00BD9521AD30}"/>
              </a:ext>
            </a:extLst>
          </p:cNvPr>
          <p:cNvSpPr/>
          <p:nvPr/>
        </p:nvSpPr>
        <p:spPr>
          <a:xfrm>
            <a:off x="876804" y="4524721"/>
            <a:ext cx="385762" cy="11668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397229-3B76-80A2-7417-1C14D013E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190749"/>
            <a:ext cx="1911552" cy="750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3F7E11-0697-7CA7-3A63-C0D297A5959B}"/>
              </a:ext>
            </a:extLst>
          </p:cNvPr>
          <p:cNvSpPr/>
          <p:nvPr/>
        </p:nvSpPr>
        <p:spPr>
          <a:xfrm>
            <a:off x="10948325" y="22873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A0D2A5-5129-7D03-2C83-EB911B346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2866364"/>
            <a:ext cx="1911552" cy="75019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DDD717-AED2-B9A8-655D-8CD2B126E7E5}"/>
              </a:ext>
            </a:extLst>
          </p:cNvPr>
          <p:cNvSpPr/>
          <p:nvPr/>
        </p:nvSpPr>
        <p:spPr>
          <a:xfrm>
            <a:off x="10948325" y="29629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5896ACA-B8A5-6BEC-1487-D27D305FF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3562349"/>
            <a:ext cx="1911552" cy="75019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0133D-3347-ED9F-6E98-BE9148E81C73}"/>
              </a:ext>
            </a:extLst>
          </p:cNvPr>
          <p:cNvSpPr/>
          <p:nvPr/>
        </p:nvSpPr>
        <p:spPr>
          <a:xfrm>
            <a:off x="10948325" y="3658902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90A46D0-85D1-2458-0EAD-174D7E3B2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0448" y="4237964"/>
            <a:ext cx="1911552" cy="7501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1C93A40-01CB-FFF3-36B2-B95C443630A3}"/>
              </a:ext>
            </a:extLst>
          </p:cNvPr>
          <p:cNvSpPr/>
          <p:nvPr/>
        </p:nvSpPr>
        <p:spPr>
          <a:xfrm>
            <a:off x="10948325" y="4334517"/>
            <a:ext cx="404971" cy="129562"/>
          </a:xfrm>
          <a:prstGeom prst="rect">
            <a:avLst/>
          </a:prstGeom>
          <a:solidFill>
            <a:srgbClr val="07244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9DCB3D-8344-D3AB-C4B7-4946910B2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7" y="1023894"/>
            <a:ext cx="3343403" cy="61921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C109A2-AEEC-BD18-BF17-0B996CEB8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9946" y="1424004"/>
            <a:ext cx="3496381" cy="61921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8144E34-879A-1CEB-A998-B1DB716F7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507" y="111906"/>
            <a:ext cx="2452743" cy="2976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303BB42-24B6-E868-E33C-900C706034A1}"/>
              </a:ext>
            </a:extLst>
          </p:cNvPr>
          <p:cNvSpPr txBox="1"/>
          <p:nvPr/>
        </p:nvSpPr>
        <p:spPr>
          <a:xfrm>
            <a:off x="4760805" y="1023894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가이드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F4958-E6DE-1BB8-CF7A-6A548A872212}"/>
              </a:ext>
            </a:extLst>
          </p:cNvPr>
          <p:cNvSpPr txBox="1"/>
          <p:nvPr/>
        </p:nvSpPr>
        <p:spPr>
          <a:xfrm>
            <a:off x="4811063" y="1529775"/>
            <a:ext cx="269414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총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라운드로 진행됩니다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시 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점이 주어지며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승리합니다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A18A4-4D83-B5A9-097E-0886EC137AF7}"/>
              </a:ext>
            </a:extLst>
          </p:cNvPr>
          <p:cNvSpPr txBox="1"/>
          <p:nvPr/>
        </p:nvSpPr>
        <p:spPr>
          <a:xfrm>
            <a:off x="4811063" y="50129"/>
            <a:ext cx="269414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2E3B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2E3B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4ADEA66-573E-2CD0-09E6-E0E7A2E39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030" y="5834106"/>
            <a:ext cx="5285333" cy="69905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8D35AD-CE75-EDF3-B8B3-60A548DCD880}"/>
              </a:ext>
            </a:extLst>
          </p:cNvPr>
          <p:cNvSpPr/>
          <p:nvPr/>
        </p:nvSpPr>
        <p:spPr>
          <a:xfrm>
            <a:off x="2139371" y="2190749"/>
            <a:ext cx="7970249" cy="283845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7C9982A2-16C3-0EA1-E097-6C5B404E135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9778"/>
          <a:stretch/>
        </p:blipFill>
        <p:spPr>
          <a:xfrm>
            <a:off x="2338184" y="5192867"/>
            <a:ext cx="7771435" cy="3540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F34C045-1CC2-28A9-98D4-5D37E32F268E}"/>
              </a:ext>
            </a:extLst>
          </p:cNvPr>
          <p:cNvSpPr/>
          <p:nvPr/>
        </p:nvSpPr>
        <p:spPr>
          <a:xfrm>
            <a:off x="87680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0C147D-F6AA-537A-ED3F-CBED00B3E3E3}"/>
              </a:ext>
            </a:extLst>
          </p:cNvPr>
          <p:cNvSpPr/>
          <p:nvPr/>
        </p:nvSpPr>
        <p:spPr>
          <a:xfrm>
            <a:off x="3016177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DD9B78-23B6-5471-9651-92F2D7E6B720}"/>
              </a:ext>
            </a:extLst>
          </p:cNvPr>
          <p:cNvSpPr/>
          <p:nvPr/>
        </p:nvSpPr>
        <p:spPr>
          <a:xfrm>
            <a:off x="5155550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62DC1E3-CD82-9A96-404D-F99F9FB83A76}"/>
              </a:ext>
            </a:extLst>
          </p:cNvPr>
          <p:cNvSpPr/>
          <p:nvPr/>
        </p:nvSpPr>
        <p:spPr>
          <a:xfrm>
            <a:off x="7299301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CE36408-8C0E-4A25-1EBF-5EFC38D9376F}"/>
              </a:ext>
            </a:extLst>
          </p:cNvPr>
          <p:cNvSpPr/>
          <p:nvPr/>
        </p:nvSpPr>
        <p:spPr>
          <a:xfrm>
            <a:off x="9438674" y="5729067"/>
            <a:ext cx="2021267" cy="99392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473AEC-0927-6DA7-7D58-8CA2FA1A696C}"/>
              </a:ext>
            </a:extLst>
          </p:cNvPr>
          <p:cNvSpPr txBox="1"/>
          <p:nvPr/>
        </p:nvSpPr>
        <p:spPr>
          <a:xfrm>
            <a:off x="93041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50BDDD-7476-5A2D-FE0E-C3A20B772F41}"/>
              </a:ext>
            </a:extLst>
          </p:cNvPr>
          <p:cNvSpPr txBox="1"/>
          <p:nvPr/>
        </p:nvSpPr>
        <p:spPr>
          <a:xfrm>
            <a:off x="1169163" y="624580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아비도스 작전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0B6D43-9FBD-C590-46AC-2907CAA9AFB9}"/>
              </a:ext>
            </a:extLst>
          </p:cNvPr>
          <p:cNvSpPr txBox="1"/>
          <p:nvPr/>
        </p:nvSpPr>
        <p:spPr>
          <a:xfrm>
            <a:off x="3090644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96D882-B0C4-9FFB-9771-272402FDCFAB}"/>
              </a:ext>
            </a:extLst>
          </p:cNvPr>
          <p:cNvSpPr txBox="1"/>
          <p:nvPr/>
        </p:nvSpPr>
        <p:spPr>
          <a:xfrm>
            <a:off x="3190430" y="6238093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1D3AF4-9A15-5FE7-AEE0-F742B154AD04}"/>
              </a:ext>
            </a:extLst>
          </p:cNvPr>
          <p:cNvSpPr txBox="1"/>
          <p:nvPr/>
        </p:nvSpPr>
        <p:spPr>
          <a:xfrm>
            <a:off x="5221970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3C02C1-5F7D-8FD9-E285-A72C88141F7C}"/>
              </a:ext>
            </a:extLst>
          </p:cNvPr>
          <p:cNvSpPr txBox="1"/>
          <p:nvPr/>
        </p:nvSpPr>
        <p:spPr>
          <a:xfrm>
            <a:off x="5468762" y="62479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207C81-B66A-0FB8-575B-C57EEE6D9A62}"/>
              </a:ext>
            </a:extLst>
          </p:cNvPr>
          <p:cNvSpPr txBox="1"/>
          <p:nvPr/>
        </p:nvSpPr>
        <p:spPr>
          <a:xfrm>
            <a:off x="7384128" y="5906636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3B71AB-CCCE-32F0-2662-405B88B22348}"/>
              </a:ext>
            </a:extLst>
          </p:cNvPr>
          <p:cNvSpPr txBox="1"/>
          <p:nvPr/>
        </p:nvSpPr>
        <p:spPr>
          <a:xfrm>
            <a:off x="7334250" y="6250385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056E5-E347-F460-58DC-09AD8D344EF7}"/>
              </a:ext>
            </a:extLst>
          </p:cNvPr>
          <p:cNvSpPr txBox="1"/>
          <p:nvPr/>
        </p:nvSpPr>
        <p:spPr>
          <a:xfrm>
            <a:off x="9480965" y="59009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7D8100A-864C-27B8-03E3-461A5085648E}"/>
              </a:ext>
            </a:extLst>
          </p:cNvPr>
          <p:cNvSpPr txBox="1"/>
          <p:nvPr/>
        </p:nvSpPr>
        <p:spPr>
          <a:xfrm>
            <a:off x="9736179" y="62532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CFA963D-CFA3-5904-3A71-0DBC45AE8E25}"/>
              </a:ext>
            </a:extLst>
          </p:cNvPr>
          <p:cNvSpPr/>
          <p:nvPr/>
        </p:nvSpPr>
        <p:spPr>
          <a:xfrm>
            <a:off x="5165074" y="5736717"/>
            <a:ext cx="2011743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81D947-D76E-2FC0-89C3-5880C681D4FA}"/>
              </a:ext>
            </a:extLst>
          </p:cNvPr>
          <p:cNvSpPr txBox="1"/>
          <p:nvPr/>
        </p:nvSpPr>
        <p:spPr>
          <a:xfrm>
            <a:off x="5468762" y="647369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endParaRPr lang="en-US" altLang="ko-KR" sz="10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0ACCC3-5521-0F64-6435-61EE55971CB7}"/>
              </a:ext>
            </a:extLst>
          </p:cNvPr>
          <p:cNvSpPr txBox="1"/>
          <p:nvPr/>
        </p:nvSpPr>
        <p:spPr>
          <a:xfrm>
            <a:off x="5155550" y="2452359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4B2DD5-6266-570D-FDFC-19B0C69441B4}"/>
              </a:ext>
            </a:extLst>
          </p:cNvPr>
          <p:cNvSpPr txBox="1"/>
          <p:nvPr/>
        </p:nvSpPr>
        <p:spPr>
          <a:xfrm>
            <a:off x="5255336" y="2783816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0C3C79F-7128-4ECE-306B-93A167735C48}"/>
              </a:ext>
            </a:extLst>
          </p:cNvPr>
          <p:cNvSpPr/>
          <p:nvPr/>
        </p:nvSpPr>
        <p:spPr>
          <a:xfrm>
            <a:off x="7298875" y="5736717"/>
            <a:ext cx="2011743" cy="96493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7F5686-FED1-C429-F9D4-3D6D6935C2CB}"/>
              </a:ext>
            </a:extLst>
          </p:cNvPr>
          <p:cNvSpPr txBox="1"/>
          <p:nvPr/>
        </p:nvSpPr>
        <p:spPr>
          <a:xfrm>
            <a:off x="7598611" y="6461241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000" b="1" dirty="0">
              <a:solidFill>
                <a:srgbClr val="7030A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D3FB2A-D077-9D8B-DC61-E142EED6140B}"/>
              </a:ext>
            </a:extLst>
          </p:cNvPr>
          <p:cNvSpPr txBox="1"/>
          <p:nvPr/>
        </p:nvSpPr>
        <p:spPr>
          <a:xfrm>
            <a:off x="1176402" y="645625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승리</a:t>
            </a:r>
            <a:endParaRPr lang="en-US" altLang="ko-KR" sz="1000" b="1" dirty="0">
              <a:solidFill>
                <a:schemeClr val="accent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FF6F4D-662B-47CC-15D1-2012C4BFDE2B}"/>
              </a:ext>
            </a:extLst>
          </p:cNvPr>
          <p:cNvSpPr txBox="1"/>
          <p:nvPr/>
        </p:nvSpPr>
        <p:spPr>
          <a:xfrm>
            <a:off x="1190016" y="5726384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accent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Round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DD41C4-0051-27D5-0BC5-37AFFE7AD42E}"/>
              </a:ext>
            </a:extLst>
          </p:cNvPr>
          <p:cNvSpPr txBox="1"/>
          <p:nvPr/>
        </p:nvSpPr>
        <p:spPr>
          <a:xfrm>
            <a:off x="7607325" y="5736717"/>
            <a:ext cx="1394842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Round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DE0D955A-D9F2-8E07-E550-BBEC20CBC28A}"/>
              </a:ext>
            </a:extLst>
          </p:cNvPr>
          <p:cNvSpPr/>
          <p:nvPr/>
        </p:nvSpPr>
        <p:spPr>
          <a:xfrm>
            <a:off x="696804" y="1911370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150488-DA64-154E-C8DE-EE539851A66C}"/>
              </a:ext>
            </a:extLst>
          </p:cNvPr>
          <p:cNvSpPr/>
          <p:nvPr/>
        </p:nvSpPr>
        <p:spPr>
          <a:xfrm>
            <a:off x="1100016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CA415ED-E804-BBAD-1C71-0EFCB90EB891}"/>
              </a:ext>
            </a:extLst>
          </p:cNvPr>
          <p:cNvSpPr/>
          <p:nvPr/>
        </p:nvSpPr>
        <p:spPr>
          <a:xfrm>
            <a:off x="10856257" y="1911370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226F773-D898-4822-C517-576EFC44A37D}"/>
              </a:ext>
            </a:extLst>
          </p:cNvPr>
          <p:cNvSpPr/>
          <p:nvPr/>
        </p:nvSpPr>
        <p:spPr>
          <a:xfrm>
            <a:off x="11259469" y="1911370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91F846-DE38-8711-0619-6FB8F594DFB3}"/>
              </a:ext>
            </a:extLst>
          </p:cNvPr>
          <p:cNvSpPr txBox="1"/>
          <p:nvPr/>
        </p:nvSpPr>
        <p:spPr>
          <a:xfrm>
            <a:off x="4734575" y="5251817"/>
            <a:ext cx="2694146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보스를 먼저 처치하세요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4A3872A-EE89-633C-1D50-34917D66B3EA}"/>
              </a:ext>
            </a:extLst>
          </p:cNvPr>
          <p:cNvSpPr/>
          <p:nvPr/>
        </p:nvSpPr>
        <p:spPr>
          <a:xfrm>
            <a:off x="930418" y="5738045"/>
            <a:ext cx="1963275" cy="98627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588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FE35F-6440-C78A-C827-BF97FA210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C64756E-3753-B822-CD4D-A5D801401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97CCAA-05D2-5010-E586-6EF774542A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8B7D9C3A-4CFE-9E6E-980D-B6DA2113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E35FA-184F-E378-13E9-C01D717BF66C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2428405-9C0C-552D-6615-5508A7454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48" y="665574"/>
            <a:ext cx="5124141" cy="405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1F9B-7038-3779-F103-3D2083EC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2A2AF1DD-0653-5968-367C-7C3F1B94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0D0A50-3D8A-C340-86FF-1D02E1949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F42A22-49BB-AF8F-EEB5-571511FE64B8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CBB498-616D-7291-D26B-277300793458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28EA5-EF2F-AA5C-D7DF-E0C2D3613E3C}"/>
              </a:ext>
            </a:extLst>
          </p:cNvPr>
          <p:cNvSpPr/>
          <p:nvPr/>
        </p:nvSpPr>
        <p:spPr>
          <a:xfrm>
            <a:off x="347660" y="615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752C-354A-46C6-C88B-E7AD49E968BB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6A9121-44F8-2735-E503-9FE7B775A511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C1726E-BB0D-F069-B8BD-70A3A8DFD20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71FE54C-5A32-4466-DA73-6A572410CD2E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04D50B0-2EE8-570D-3354-E35C1B6E4FD3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5EF601-0B77-6BEF-A404-F6DA4582CC38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655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E35D-1E1A-4ECC-CCF8-1EA8B014F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F17B258B-6BC5-0FB9-51F5-F8CEF50F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1AAA036-51F2-F752-0BC6-199FD1FF185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513098-C52D-9408-9089-B32227257160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3903E5A-8ED1-1959-F266-54724A91901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11E541-2327-A1F3-D831-F106FF1255F0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C34499-9B05-F9E5-D0EB-7F57F46F7A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469DE0-14FE-3C44-842B-FAF38E55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A8E7234-A308-871D-B379-BCEF0A550172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D94372-1622-09FC-55B2-54EE4E9C9CC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D874C2-262A-BCD4-DA5B-4901A8550862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524B9-F2EA-D1C9-4D70-B82991A81B98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08AA1-C57C-F63F-7A41-0267B8D9E9F7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DD3DF6A-D068-830C-8A40-11F91C0C8556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06F92B-7851-0BBB-CBC7-9930FD2F2C17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FAD3CBA-1FB8-514C-116D-024518AD4933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F3AF74-DDF3-92F2-B081-55C9A6AD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232" t="33889" b="51111"/>
          <a:stretch/>
        </p:blipFill>
        <p:spPr>
          <a:xfrm>
            <a:off x="1301136" y="1864442"/>
            <a:ext cx="5987339" cy="28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2D5A5-C6A2-88EA-D332-E9A67E1CC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D7CFC8B1-E332-219C-08AD-AAE6922F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CF59CE-5F79-4969-764B-C59E60151E95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CF05D4-9EE5-B51E-1E0F-6B0A47B27DD3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64EE8CA-4943-A11B-9FC2-18B616A1F23E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F3E794C-3E1A-B541-56DA-8E5A124AA201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B73AB73-564F-D100-3FAD-0B0A764649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49B42E7-7126-49F8-1CB9-D6B8CF3CE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5AA2CF-E725-2BEB-51A5-EBB53DEEB97A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81CE2B-A7C7-C4AD-6062-229906997D56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AA2092C-4CA2-0DA8-9D1C-E6433871395D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0DE68-408C-8B5D-BCD6-5668E7A21B19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81787-1F84-3E95-E7CE-CC9755BC22EE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5643E47-B850-5CFF-BD70-BABE1F47B80B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277E9E9-F260-559A-2571-F96507C30FA6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F771456-1973-3C5F-595E-A9F39DA4FC06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3931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D51CB-4A52-74AC-5FC1-BC6EBA0E6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EE0B4AD-21B2-B6C2-1C79-99F585E2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7FF020-D294-3039-FA71-2E60CB4645FE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E065B2-503A-FB06-7B1A-A3EA3257D23F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4C66D0-E01B-B5B3-B939-74CECBB68E90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75F212C-C82C-94BA-85DF-6426E23B34B7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3D71A9-884C-54DA-6D7F-9C9D2976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7" t="4432" r="10304" b="36295"/>
          <a:stretch/>
        </p:blipFill>
        <p:spPr>
          <a:xfrm>
            <a:off x="1914522" y="170186"/>
            <a:ext cx="1702955" cy="81308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75C5C1E-D977-044F-12D7-D1A0E40997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9ABD824-FE4B-BA52-9229-D557082DEB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F45C27-9E93-3985-362C-AC0137A28CC1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760A94-E737-CBC9-7E82-9F28D21DB546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228178-7EA4-00C8-B0BF-84DACFE0CAEE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86174-2274-34CF-1DC9-8E60C7CBD489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938B5-09E3-FEB7-FE57-F52B3B7308ED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C47DFD5-8C60-644F-1414-E292B861ED55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C9C2640-87D4-E5B0-327D-389FDE9685AF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4913B78-49C9-3489-8B65-DD7F79430AFB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52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EA2D7-A62A-59B3-CF91-0E5CCC135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BF7FDB9A-154D-424D-0FC9-1BF0E6C68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944" cy="68580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7962277-6671-3A62-F1B7-7B2E716EB676}"/>
              </a:ext>
            </a:extLst>
          </p:cNvPr>
          <p:cNvSpPr/>
          <p:nvPr/>
        </p:nvSpPr>
        <p:spPr>
          <a:xfrm>
            <a:off x="207168" y="2612068"/>
            <a:ext cx="297658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584FFFF-3383-847D-BBE1-A73252D70886}"/>
              </a:ext>
            </a:extLst>
          </p:cNvPr>
          <p:cNvSpPr/>
          <p:nvPr/>
        </p:nvSpPr>
        <p:spPr>
          <a:xfrm>
            <a:off x="210738" y="2778756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B1A92DD-60AB-B637-8FA2-73125C1506F9}"/>
              </a:ext>
            </a:extLst>
          </p:cNvPr>
          <p:cNvSpPr/>
          <p:nvPr/>
        </p:nvSpPr>
        <p:spPr>
          <a:xfrm>
            <a:off x="207168" y="2945444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B00DAF-470B-D59B-18FC-47D2B50368E2}"/>
              </a:ext>
            </a:extLst>
          </p:cNvPr>
          <p:cNvSpPr/>
          <p:nvPr/>
        </p:nvSpPr>
        <p:spPr>
          <a:xfrm>
            <a:off x="207168" y="3107375"/>
            <a:ext cx="832249" cy="121607"/>
          </a:xfrm>
          <a:prstGeom prst="rect">
            <a:avLst/>
          </a:prstGeom>
          <a:solidFill>
            <a:srgbClr val="B822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51B2C6-42FE-1CC2-41C1-8872DC4D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774112-E6F9-FC14-E783-CB4260B2BD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4" r="84180" b="78762"/>
          <a:stretch/>
        </p:blipFill>
        <p:spPr>
          <a:xfrm>
            <a:off x="0" y="170186"/>
            <a:ext cx="1928811" cy="12692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CA01FC-8140-EA82-5C31-DC03FCE8FCB1}"/>
              </a:ext>
            </a:extLst>
          </p:cNvPr>
          <p:cNvSpPr/>
          <p:nvPr/>
        </p:nvSpPr>
        <p:spPr>
          <a:xfrm>
            <a:off x="433386" y="294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30F47D-334E-BD71-9FDF-14CF918A31E9}"/>
              </a:ext>
            </a:extLst>
          </p:cNvPr>
          <p:cNvSpPr/>
          <p:nvPr/>
        </p:nvSpPr>
        <p:spPr>
          <a:xfrm>
            <a:off x="688180" y="464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6469EC-5463-2899-58B3-6BBD7D4B0ED0}"/>
              </a:ext>
            </a:extLst>
          </p:cNvPr>
          <p:cNvSpPr/>
          <p:nvPr/>
        </p:nvSpPr>
        <p:spPr>
          <a:xfrm>
            <a:off x="347660" y="735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BC6A7-D578-64F7-BC9C-BB8E51050092}"/>
              </a:ext>
            </a:extLst>
          </p:cNvPr>
          <p:cNvSpPr txBox="1"/>
          <p:nvPr/>
        </p:nvSpPr>
        <p:spPr>
          <a:xfrm>
            <a:off x="566339" y="211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F32BA-256D-3767-AC7F-D4AE4B780BE6}"/>
              </a:ext>
            </a:extLst>
          </p:cNvPr>
          <p:cNvSpPr txBox="1"/>
          <p:nvPr/>
        </p:nvSpPr>
        <p:spPr>
          <a:xfrm>
            <a:off x="406002" y="365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287E8E9-EC12-EF84-75AC-A338CE274E7C}"/>
              </a:ext>
            </a:extLst>
          </p:cNvPr>
          <p:cNvSpPr/>
          <p:nvPr/>
        </p:nvSpPr>
        <p:spPr>
          <a:xfrm>
            <a:off x="491402" y="953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E03CED2-CA68-21B4-23A0-3E9EB85B129C}"/>
              </a:ext>
            </a:extLst>
          </p:cNvPr>
          <p:cNvSpPr/>
          <p:nvPr/>
        </p:nvSpPr>
        <p:spPr>
          <a:xfrm>
            <a:off x="1301136" y="953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273B82B-9D66-59D6-0C46-7F5674F1B8CA}"/>
              </a:ext>
            </a:extLst>
          </p:cNvPr>
          <p:cNvSpPr/>
          <p:nvPr/>
        </p:nvSpPr>
        <p:spPr>
          <a:xfrm>
            <a:off x="896269" y="953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F7D06F-BD89-ABF2-AA55-2F0E024B8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6" t="20046" r="79328" b="15494"/>
          <a:stretch/>
        </p:blipFill>
        <p:spPr>
          <a:xfrm>
            <a:off x="1928811" y="170187"/>
            <a:ext cx="630097" cy="12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4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AF16EA-173B-7C84-7A1F-A8A825AAC80B}"/>
              </a:ext>
            </a:extLst>
          </p:cNvPr>
          <p:cNvSpPr txBox="1"/>
          <p:nvPr/>
        </p:nvSpPr>
        <p:spPr>
          <a:xfrm>
            <a:off x="2485720" y="2234950"/>
            <a:ext cx="7517262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입장 스샷 필요함</a:t>
            </a: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다 써서 잠긴 거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 </a:t>
            </a:r>
            <a:r>
              <a:rPr lang="ko-KR" altLang="en-US" sz="2800" b="1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2800" b="1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열려 있을 때 스샷 필요함</a:t>
            </a:r>
            <a:endParaRPr lang="en-US" altLang="ko-KR" sz="2800" b="1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718D00-9CA4-6328-E71D-2418222DF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2" y="96640"/>
            <a:ext cx="5926598" cy="33323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AFADAC-B419-8921-02D1-837EA2D2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86" r="83124" b="66062"/>
          <a:stretch/>
        </p:blipFill>
        <p:spPr>
          <a:xfrm>
            <a:off x="4791757" y="3008086"/>
            <a:ext cx="5042466" cy="26125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406D60-A771-B933-01A5-1E7BFD7D32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36" r="83885" b="66730"/>
          <a:stretch/>
        </p:blipFill>
        <p:spPr>
          <a:xfrm>
            <a:off x="448874" y="3764280"/>
            <a:ext cx="4073691" cy="16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8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7041D96-A7E8-23C5-2D0A-592DCEBB56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971550" y="2075186"/>
            <a:ext cx="1928811" cy="12692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2E6E1A-7B26-FC84-CDD0-58046B9C4301}"/>
              </a:ext>
            </a:extLst>
          </p:cNvPr>
          <p:cNvSpPr/>
          <p:nvPr/>
        </p:nvSpPr>
        <p:spPr>
          <a:xfrm>
            <a:off x="1404936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24F82A-AFEA-E5C0-FEC3-C5D4B383CF87}"/>
              </a:ext>
            </a:extLst>
          </p:cNvPr>
          <p:cNvSpPr/>
          <p:nvPr/>
        </p:nvSpPr>
        <p:spPr>
          <a:xfrm>
            <a:off x="1659730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96426-7C03-6D00-75E4-EC4D46197E2D}"/>
              </a:ext>
            </a:extLst>
          </p:cNvPr>
          <p:cNvSpPr/>
          <p:nvPr/>
        </p:nvSpPr>
        <p:spPr>
          <a:xfrm>
            <a:off x="1319210" y="2520822"/>
            <a:ext cx="1235869" cy="656882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F149-B7C6-D8E4-E043-DCBCF191E44B}"/>
              </a:ext>
            </a:extLst>
          </p:cNvPr>
          <p:cNvSpPr txBox="1"/>
          <p:nvPr/>
        </p:nvSpPr>
        <p:spPr>
          <a:xfrm>
            <a:off x="1537889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9F26A-4B6E-92B2-0718-C5F925A76EE1}"/>
              </a:ext>
            </a:extLst>
          </p:cNvPr>
          <p:cNvSpPr txBox="1"/>
          <p:nvPr/>
        </p:nvSpPr>
        <p:spPr>
          <a:xfrm>
            <a:off x="1377552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3A17D1-B22C-AD0A-CB77-84C6FCC1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FE90CD-0C86-0699-44D1-15BFD1D3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24" r="84180" b="78762"/>
          <a:stretch/>
        </p:blipFill>
        <p:spPr>
          <a:xfrm>
            <a:off x="3243259" y="2075186"/>
            <a:ext cx="1928811" cy="12692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34BAA3F-C38A-4E31-427B-C56F356F414D}"/>
              </a:ext>
            </a:extLst>
          </p:cNvPr>
          <p:cNvSpPr/>
          <p:nvPr/>
        </p:nvSpPr>
        <p:spPr>
          <a:xfrm>
            <a:off x="3676645" y="2199011"/>
            <a:ext cx="1047750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36FC39-A262-F773-27E8-1E031A3E69F8}"/>
              </a:ext>
            </a:extLst>
          </p:cNvPr>
          <p:cNvSpPr/>
          <p:nvPr/>
        </p:nvSpPr>
        <p:spPr>
          <a:xfrm>
            <a:off x="3931439" y="2369270"/>
            <a:ext cx="538162" cy="126206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9945CAA-5D06-AD62-C4F5-BE3B603F1D69}"/>
              </a:ext>
            </a:extLst>
          </p:cNvPr>
          <p:cNvSpPr/>
          <p:nvPr/>
        </p:nvSpPr>
        <p:spPr>
          <a:xfrm>
            <a:off x="3590919" y="2640732"/>
            <a:ext cx="1235869" cy="536971"/>
          </a:xfrm>
          <a:prstGeom prst="rect">
            <a:avLst/>
          </a:prstGeom>
          <a:solidFill>
            <a:srgbClr val="101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EC79A5-60DB-B2F7-4BBA-69F42814CEBA}"/>
              </a:ext>
            </a:extLst>
          </p:cNvPr>
          <p:cNvSpPr txBox="1"/>
          <p:nvPr/>
        </p:nvSpPr>
        <p:spPr>
          <a:xfrm>
            <a:off x="3809598" y="2116292"/>
            <a:ext cx="78184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8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2E7C23-CDEC-3CD2-E7D4-7DD170D4D697}"/>
              </a:ext>
            </a:extLst>
          </p:cNvPr>
          <p:cNvSpPr txBox="1"/>
          <p:nvPr/>
        </p:nvSpPr>
        <p:spPr>
          <a:xfrm>
            <a:off x="3649261" y="2270790"/>
            <a:ext cx="110251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00" b="1" dirty="0">
                <a:solidFill>
                  <a:srgbClr val="00B0F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 Round]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5E0A5A3-6EA7-4ECA-135E-290824176059}"/>
              </a:ext>
            </a:extLst>
          </p:cNvPr>
          <p:cNvSpPr/>
          <p:nvPr/>
        </p:nvSpPr>
        <p:spPr>
          <a:xfrm>
            <a:off x="3734661" y="285882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0C66F38-2AF9-F3A6-EBFB-3134BF0C6810}"/>
              </a:ext>
            </a:extLst>
          </p:cNvPr>
          <p:cNvSpPr/>
          <p:nvPr/>
        </p:nvSpPr>
        <p:spPr>
          <a:xfrm>
            <a:off x="4544395" y="2858827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33D5902-0208-C83D-C47D-424FB9C9F7EF}"/>
              </a:ext>
            </a:extLst>
          </p:cNvPr>
          <p:cNvSpPr/>
          <p:nvPr/>
        </p:nvSpPr>
        <p:spPr>
          <a:xfrm>
            <a:off x="4139528" y="2858827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53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04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4BAB9AA-860C-8F7C-EFC1-952A669BC0D0}"/>
              </a:ext>
            </a:extLst>
          </p:cNvPr>
          <p:cNvSpPr/>
          <p:nvPr/>
        </p:nvSpPr>
        <p:spPr>
          <a:xfrm>
            <a:off x="7817306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FEFDBBF-A901-9D02-078C-369E9892B5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9150" y="2665489"/>
            <a:ext cx="1531999" cy="283043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B414715D-8694-AA1A-A7CB-89DDA54FFFDC}"/>
              </a:ext>
            </a:extLst>
          </p:cNvPr>
          <p:cNvSpPr/>
          <p:nvPr/>
        </p:nvSpPr>
        <p:spPr>
          <a:xfrm>
            <a:off x="4860314" y="5278449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 descr="의류, 사람, 재킷, 액션 피겨이(가) 표시된 사진&#10;&#10;자동 생성된 설명">
            <a:extLst>
              <a:ext uri="{FF2B5EF4-FFF2-40B4-BE49-F238E27FC236}">
                <a16:creationId xmlns:a16="http://schemas.microsoft.com/office/drawing/2014/main" id="{FA01C0B0-5B61-BDDF-ED80-06C509E2A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78" b="98611" l="8966" r="90000">
                        <a14:foregroundMark x1="13448" y1="42917" x2="9655" y2="49583"/>
                        <a14:foregroundMark x1="83103" y1="50833" x2="83448" y2="51250"/>
                        <a14:foregroundMark x1="85172" y1="52639" x2="85172" y2="52639"/>
                        <a14:foregroundMark x1="78621" y1="53472" x2="78621" y2="53472"/>
                        <a14:foregroundMark x1="77586" y1="54583" x2="77586" y2="54583"/>
                        <a14:foregroundMark x1="82759" y1="55556" x2="82759" y2="55556"/>
                        <a14:foregroundMark x1="17931" y1="52639" x2="17931" y2="52639"/>
                        <a14:foregroundMark x1="12414" y1="55139" x2="12414" y2="55139"/>
                        <a14:foregroundMark x1="48966" y1="11806" x2="70690" y2="11528"/>
                        <a14:foregroundMark x1="48276" y1="5000" x2="52759" y2="6250"/>
                        <a14:foregroundMark x1="40345" y1="5833" x2="39310" y2="3611"/>
                        <a14:foregroundMark x1="52759" y1="2778" x2="21724" y2="7500"/>
                        <a14:foregroundMark x1="43103" y1="5972" x2="31034" y2="6528"/>
                        <a14:foregroundMark x1="35862" y1="89028" x2="20345" y2="98611"/>
                        <a14:foregroundMark x1="62069" y1="88194" x2="82414" y2="96250"/>
                        <a14:foregroundMark x1="85517" y1="54028" x2="85517" y2="54028"/>
                        <a14:backgroundMark x1="82759" y1="54167" x2="82759" y2="54167"/>
                        <a14:backgroundMark x1="13448" y1="58056" x2="13448" y2="58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955" y="2819400"/>
            <a:ext cx="1078045" cy="267652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E13AB9D-9C1C-DE01-26FB-B2B922032247}"/>
              </a:ext>
            </a:extLst>
          </p:cNvPr>
          <p:cNvSpPr/>
          <p:nvPr/>
        </p:nvSpPr>
        <p:spPr>
          <a:xfrm>
            <a:off x="6196347" y="5244431"/>
            <a:ext cx="1235686" cy="141276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의류, 신발류, 의상 디자인, 가상의 캐릭터이(가) 표시된 사진&#10;&#10;자동 생성된 설명">
            <a:extLst>
              <a:ext uri="{FF2B5EF4-FFF2-40B4-BE49-F238E27FC236}">
                <a16:creationId xmlns:a16="http://schemas.microsoft.com/office/drawing/2014/main" id="{AA559F0D-1F34-A0B7-7997-C05B598905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72" y="2826657"/>
            <a:ext cx="1132961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618176" y="3134432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4DCF60A-9BFF-E696-58CA-92EF0522D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521" y="4246720"/>
            <a:ext cx="1343279" cy="519979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EDD54B4-4059-405A-CAA6-AAD3BB7E5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405" y="4301635"/>
            <a:ext cx="1343279" cy="51997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B7F80E1-6056-A209-7974-D787563E3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199" y="4821614"/>
            <a:ext cx="1343279" cy="51997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4054F06-507D-E807-144D-772C9ABC0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036" y="5143163"/>
            <a:ext cx="1343279" cy="51997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2ED4D13-0B89-335E-982C-E58E5A370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21" y="5570415"/>
            <a:ext cx="1343279" cy="51997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73886A3-5C35-5BF3-C21B-56C8170F7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7190" y="4821613"/>
            <a:ext cx="1343279" cy="51997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C236021-736F-CAEF-2B53-DD52151C8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912" y="5143162"/>
            <a:ext cx="1343279" cy="519979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2949D450-1436-E05F-1E34-CF01A73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244" y="5570415"/>
            <a:ext cx="1343279" cy="519979"/>
          </a:xfrm>
          <a:prstGeom prst="rect">
            <a:avLst/>
          </a:prstGeom>
        </p:spPr>
      </p:pic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038EC70-3445-75CA-0292-AB3AA48B2BFF}"/>
              </a:ext>
            </a:extLst>
          </p:cNvPr>
          <p:cNvSpPr/>
          <p:nvPr/>
        </p:nvSpPr>
        <p:spPr>
          <a:xfrm>
            <a:off x="4212462" y="2421365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173F050-C8AF-9676-1D11-FAE92762D660}"/>
              </a:ext>
            </a:extLst>
          </p:cNvPr>
          <p:cNvSpPr/>
          <p:nvPr/>
        </p:nvSpPr>
        <p:spPr>
          <a:xfrm>
            <a:off x="2887315" y="2609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0C175902-D981-83A8-FA1E-EEAB23EABD3F}"/>
              </a:ext>
            </a:extLst>
          </p:cNvPr>
          <p:cNvSpPr/>
          <p:nvPr/>
        </p:nvSpPr>
        <p:spPr>
          <a:xfrm>
            <a:off x="896121" y="2864432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2567AFA8-5388-1A6C-A3D7-32309986517C}"/>
              </a:ext>
            </a:extLst>
          </p:cNvPr>
          <p:cNvSpPr/>
          <p:nvPr/>
        </p:nvSpPr>
        <p:spPr>
          <a:xfrm>
            <a:off x="1891718" y="2744776"/>
            <a:ext cx="270000" cy="270000"/>
          </a:xfrm>
          <a:prstGeom prst="diamon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D018CEF-2444-5EAC-CDCC-816D34CEC7F5}"/>
              </a:ext>
            </a:extLst>
          </p:cNvPr>
          <p:cNvSpPr/>
          <p:nvPr/>
        </p:nvSpPr>
        <p:spPr>
          <a:xfrm>
            <a:off x="7709540" y="238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D1BC498-23B1-B767-7935-F2B416AA603F}"/>
              </a:ext>
            </a:extLst>
          </p:cNvPr>
          <p:cNvSpPr/>
          <p:nvPr/>
        </p:nvSpPr>
        <p:spPr>
          <a:xfrm>
            <a:off x="9169685" y="2654014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21768424-2CEC-AD7B-AC1C-ECA3FD038C17}"/>
              </a:ext>
            </a:extLst>
          </p:cNvPr>
          <p:cNvSpPr/>
          <p:nvPr/>
        </p:nvSpPr>
        <p:spPr>
          <a:xfrm>
            <a:off x="11262523" y="310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EE7116D6-7771-9AE8-56B6-300A6DCA1E5F}"/>
              </a:ext>
            </a:extLst>
          </p:cNvPr>
          <p:cNvSpPr/>
          <p:nvPr/>
        </p:nvSpPr>
        <p:spPr>
          <a:xfrm>
            <a:off x="10190548" y="2830817"/>
            <a:ext cx="270000" cy="270000"/>
          </a:xfrm>
          <a:prstGeom prst="diamon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0571-ECDB-016B-C0C5-BC037FD8C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CC6762B-FB32-2CDE-D7B8-C45D078011C0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4B3D3-67B1-B709-426A-CFC6512EBF4A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665D64-3AD8-F261-BA31-134E8D97FE5B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C68A5F-A340-4A2A-E666-BAD40CA1D092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D9B968-79F5-D4B8-5EAD-B4D5763A9CC4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7BE96C-BF0B-CCFE-A828-573E1D930585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BE92F-A764-A7CD-E6E0-DB30BFEA5909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62901B-9111-1AB9-0692-57F638B7EE33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2FEFE81-6C3E-BEFC-B5D1-423E29B6AD7D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C5CA5F-097F-CEE3-DC9A-8D4D07F8FE2F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B9D8302-1F8E-E14B-51CC-824CA295813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98CCA7B-9713-7340-93D2-F41CDD160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60C035-953E-01F5-B5C6-9D5F84177719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D291E3-204E-DAC1-A343-F43ECE014442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8AB419-1CF0-501F-8E12-3991C08E79A3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4CEF5-B870-735D-F52E-1EAE3A35835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101DB5-7594-0ECD-22B4-D031C7F1ADE9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E3678-0552-8808-077C-C01FA2404627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0706DD-47B5-6AF4-65B8-2601FCD60874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BBF47-28AD-0803-5E91-DD9EDC4CADAA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625FCD-3061-3842-D6EE-FD6B5D828B8F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7854BB-F37C-9967-8723-065A142D6EA1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62095-52D2-0AF3-522A-4D222C9482B2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28BDB3-E5BF-2583-F8C0-22D4F5739D3D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E2E69-04A0-8D59-72C4-747FEB6F60A2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A6BE48-9892-5C9E-416F-F18656CA750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F707CB-1DB3-DFF3-AEE2-C9B5ABF8CAB5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2A0FED-CCA9-3135-FD64-2F1D2F8B867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FBA45E2D-264E-F069-2777-31477D857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4E859487-5A1F-0C3B-B5BF-29CBA9A8C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96535DBE-BA3E-1FEE-BDDD-BB9E865A4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C6A758EF-A815-4D06-181F-3906AE6E4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78EAA6-CE7B-E5CF-1DEC-288D11C9C18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F8D183-4022-972C-026E-24C5299EB62F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847431-8E05-717D-87E1-469A098F4F0F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9F02A6-9D8E-0516-01FB-E4178969A134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692D17-3D98-FB66-B47B-90552EF282AC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E999D1-188E-E204-3AA5-9F283A8DC7E3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4FF8784-8E12-B7C8-C6C2-C7CAD78305A6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B3A055-5DA8-E778-C71C-1C8A285CC702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3389DD-4BE7-D679-EF00-2A6E23F39963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92FFF5-E4FB-344D-A231-DAC8F08B7AAE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8117EF-F0C6-4136-29FD-09C8C8F4F8F2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796893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659BEAC-00A2-8D06-C43B-B9056456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3435348" y="3599544"/>
            <a:ext cx="5321301" cy="1304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495363" y="3553506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A2506BEA-8A4C-E121-8308-4C63A4097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346" y="666964"/>
            <a:ext cx="5167443" cy="4085771"/>
          </a:xfrm>
          <a:prstGeom prst="rect">
            <a:avLst/>
          </a:prstGeom>
        </p:spPr>
      </p:pic>
      <p:pic>
        <p:nvPicPr>
          <p:cNvPr id="6" name="그림 5" descr="새, 예술, 청동, 상징이(가) 표시된 사진&#10;&#10;자동 생성된 설명">
            <a:extLst>
              <a:ext uri="{FF2B5EF4-FFF2-40B4-BE49-F238E27FC236}">
                <a16:creationId xmlns:a16="http://schemas.microsoft.com/office/drawing/2014/main" id="{E0B35524-9248-A89A-8C3D-10EE7958D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03" y="1309007"/>
            <a:ext cx="2119993" cy="21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rgbClr val="FAEBD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11155</TotalTime>
  <Words>804</Words>
  <Application>Microsoft Office PowerPoint</Application>
  <PresentationFormat>와이드스크린</PresentationFormat>
  <Paragraphs>246</Paragraphs>
  <Slides>42</Slides>
  <Notes>2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935</cp:revision>
  <dcterms:created xsi:type="dcterms:W3CDTF">2024-10-29T05:59:45Z</dcterms:created>
  <dcterms:modified xsi:type="dcterms:W3CDTF">2024-12-19T12:10:24Z</dcterms:modified>
</cp:coreProperties>
</file>